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00" r:id="rId2"/>
    <p:sldId id="304" r:id="rId3"/>
    <p:sldId id="301" r:id="rId4"/>
    <p:sldId id="295" r:id="rId5"/>
    <p:sldId id="303" r:id="rId6"/>
    <p:sldId id="270" r:id="rId7"/>
    <p:sldId id="308" r:id="rId8"/>
  </p:sldIdLst>
  <p:sldSz cx="12192000" cy="6858000"/>
  <p:notesSz cx="6797675" cy="9874250"/>
  <p:embeddedFontLst>
    <p:embeddedFont>
      <p:font typeface="Bahnschrift SemiBold" panose="020B0502040204020203" pitchFamily="34" charset="0"/>
      <p:regular r:id="rId10"/>
      <p:bold r:id="rId11"/>
    </p:embeddedFont>
    <p:embeddedFont>
      <p:font typeface="TT Norms Pro" panose="02000503030000020003" charset="0"/>
      <p:regular r:id="rId12"/>
      <p:bold r:id="rId13"/>
      <p:italic r:id="rId14"/>
      <p:boldItalic r:id="rId15"/>
    </p:embeddedFont>
    <p:embeddedFont>
      <p:font typeface="TT Norms Pro Medium" panose="02000803030000020004" charset="0"/>
      <p:regular r:id="rId16"/>
      <p:bold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D0C53E-6123-3E13-8B4C-DA7A8921C797}" name="Светлана Платонова" initials="СП" userId="S-1-5-21-3622223830-3554828901-3994811437-201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" initials="М" lastIdx="1" clrIdx="0">
    <p:extLst>
      <p:ext uri="{19B8F6BF-5375-455C-9EA6-DF929625EA0E}">
        <p15:presenceInfo xmlns:p15="http://schemas.microsoft.com/office/powerpoint/2012/main" userId="Мар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453795"/>
    <a:srgbClr val="E41D90"/>
    <a:srgbClr val="232020"/>
    <a:srgbClr val="82D1D9"/>
    <a:srgbClr val="8C8AC3"/>
    <a:srgbClr val="393A47"/>
    <a:srgbClr val="FB2711"/>
    <a:srgbClr val="00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427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18C25DDF-E205-42CC-98C6-FD157B628F75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5"/>
          </a:xfrm>
          <a:prstGeom prst="rect">
            <a:avLst/>
          </a:prstGeom>
        </p:spPr>
        <p:txBody>
          <a:bodyPr vert="horz" lIns="92025" tIns="46013" rIns="92025" bIns="460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6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6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A8D15F94-CC7D-4669-9E68-9D85710AE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0A14-4DB1-47BB-B8DE-92B80C5EC7AF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189F-80C7-4416-AEB6-AC2070C4262F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8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2197-74A2-4789-B99C-9A4D2D8F8F8D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07C-24F2-4268-BA9A-A40625952DFB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4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7457-CC42-41D8-BBF3-D692CD85C422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2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52CC-3684-4946-AD63-7D81204DC90A}" type="datetime1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7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0514-A6D5-4A46-AE18-9F58DA6FB923}" type="datetime1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0C0-CFDD-4788-9E3D-862D6E49E3B4}" type="datetime1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2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685D-D232-4635-B7FA-7E0A79F204B2}" type="datetime1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0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1C6D-A7A6-4D3C-A68E-E6B0B02C03F3}" type="datetime1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6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BC5D-C876-49F0-B5DD-979E027DF5CA}" type="datetime1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5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E133-BBA6-44BC-8E14-2D1C3E38044A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2764-8C4B-4E93-950F-8329450E5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67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ream.russia.ru/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E1A3CB-80EE-5443-3800-36E85D3C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2764-8C4B-4E93-950F-8329450E5AAE}" type="slidenum">
              <a:rPr lang="ru-RU" smtClean="0"/>
              <a:t>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E0C9CD3-100B-2178-6E62-DCE9B609B83E}"/>
              </a:ext>
            </a:extLst>
          </p:cNvPr>
          <p:cNvSpPr/>
          <p:nvPr/>
        </p:nvSpPr>
        <p:spPr>
          <a:xfrm>
            <a:off x="-3050" y="-2"/>
            <a:ext cx="12195050" cy="6858000"/>
          </a:xfrm>
          <a:prstGeom prst="rect">
            <a:avLst/>
          </a:prstGeom>
          <a:solidFill>
            <a:srgbClr val="E41D90"/>
          </a:solidFill>
          <a:ln>
            <a:solidFill>
              <a:srgbClr val="E41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Изображение выглядит как текст, графический дизайн, Вселенна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730F87-7D8F-CFDE-2255-3B216ADD8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61"/>
          <a:stretch>
            <a:fillRect/>
          </a:stretch>
        </p:blipFill>
        <p:spPr>
          <a:xfrm>
            <a:off x="-3810" y="1"/>
            <a:ext cx="12192000" cy="546562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7BCA293-480B-BDF8-A296-3AE6F985BFEA}"/>
              </a:ext>
            </a:extLst>
          </p:cNvPr>
          <p:cNvSpPr txBox="1">
            <a:spLocks/>
          </p:cNvSpPr>
          <p:nvPr/>
        </p:nvSpPr>
        <p:spPr>
          <a:xfrm>
            <a:off x="453414" y="5465622"/>
            <a:ext cx="2873988" cy="1255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СЕЗОН </a:t>
            </a:r>
            <a:r>
              <a:rPr lang="en-US" sz="4000" dirty="0">
                <a:solidFill>
                  <a:schemeClr val="bg1"/>
                </a:solidFill>
                <a:latin typeface="TT Norms Pro Medium" panose="02000803030000020004" pitchFamily="2" charset="0"/>
              </a:rPr>
              <a:t>II</a:t>
            </a:r>
            <a:r>
              <a:rPr lang="ru-RU" sz="4000" dirty="0">
                <a:solidFill>
                  <a:schemeClr val="bg1"/>
                </a:solidFill>
                <a:latin typeface="TT Norms Pro Medium" panose="02000803030000020004" pitchFamily="2" charset="0"/>
              </a:rPr>
              <a:t> </a:t>
            </a:r>
            <a:endParaRPr lang="ru-RU" sz="4000" dirty="0">
              <a:solidFill>
                <a:schemeClr val="bg1"/>
              </a:solidFill>
              <a:latin typeface="TT Norms Pro Medium" panose="02000803030000020004" pitchFamily="2" charset="0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D62A9E9-A2C6-7039-6C35-A968DF8707F5}"/>
              </a:ext>
            </a:extLst>
          </p:cNvPr>
          <p:cNvCxnSpPr>
            <a:cxnSpLocks/>
          </p:cNvCxnSpPr>
          <p:nvPr/>
        </p:nvCxnSpPr>
        <p:spPr>
          <a:xfrm>
            <a:off x="0" y="5465622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AF0B886-993A-7CAE-2EC1-D79724A1E53B}"/>
              </a:ext>
            </a:extLst>
          </p:cNvPr>
          <p:cNvSpPr txBox="1"/>
          <p:nvPr/>
        </p:nvSpPr>
        <p:spPr>
          <a:xfrm>
            <a:off x="5132070" y="1522731"/>
            <a:ext cx="265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EFEFE"/>
                </a:solidFill>
                <a:latin typeface="Bahnschrift SemiBold" panose="020B0502040204020203" pitchFamily="34" charset="0"/>
              </a:rPr>
              <a:t>II</a:t>
            </a:r>
            <a:endParaRPr lang="ru-RU" sz="1050" b="1" dirty="0">
              <a:solidFill>
                <a:srgbClr val="FEFEFE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7" name="Рисунок 16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E37FC47-4F2E-C287-14DD-D0F2F30CC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7378" r="57588" b="4697"/>
          <a:stretch/>
        </p:blipFill>
        <p:spPr>
          <a:xfrm>
            <a:off x="10000327" y="210067"/>
            <a:ext cx="787234" cy="83756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EAC782-87FE-44F1-C0BB-801F2608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2205" y="-220930"/>
            <a:ext cx="2624112" cy="166954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графическая вставк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5183FCE-F8C1-F3D9-CCA1-662C63AF9D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6" y="267350"/>
            <a:ext cx="966087" cy="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5E9FA-3ABD-6FA0-F678-E7DB68E0F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182637-2DE8-3423-AFCD-1890D7B7EC42}"/>
              </a:ext>
            </a:extLst>
          </p:cNvPr>
          <p:cNvSpPr/>
          <p:nvPr/>
        </p:nvSpPr>
        <p:spPr>
          <a:xfrm>
            <a:off x="4607864" y="-14922"/>
            <a:ext cx="7584136" cy="1283011"/>
          </a:xfrm>
          <a:prstGeom prst="rect">
            <a:avLst/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T Norms Pro" panose="02000503030000020003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764ED-BEB4-4D15-6413-3E00BEDF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44" y="4526739"/>
            <a:ext cx="4792635" cy="1811645"/>
          </a:xfrm>
        </p:spPr>
        <p:txBody>
          <a:bodyPr anchor="ctr"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РЕЗУЛЬТАТЫ</a:t>
            </a:r>
            <a:r>
              <a:rPr lang="en-GB" sz="40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 2025 </a:t>
            </a:r>
            <a:r>
              <a:rPr lang="ru-RU" sz="40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года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D0C9F1B-A7C3-9B7B-FA96-9167671E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307" y="6395025"/>
            <a:ext cx="2743200" cy="365125"/>
          </a:xfrm>
        </p:spPr>
        <p:txBody>
          <a:bodyPr/>
          <a:lstStyle/>
          <a:p>
            <a:fld id="{54162764-8C4B-4E93-950F-8329450E5AAE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0643665-C75E-B587-A943-511F315366AB}"/>
              </a:ext>
            </a:extLst>
          </p:cNvPr>
          <p:cNvCxnSpPr>
            <a:cxnSpLocks/>
          </p:cNvCxnSpPr>
          <p:nvPr/>
        </p:nvCxnSpPr>
        <p:spPr>
          <a:xfrm flipH="1">
            <a:off x="-109557" y="4103225"/>
            <a:ext cx="620555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AA0719-3807-32E0-6521-72F19186E770}"/>
              </a:ext>
            </a:extLst>
          </p:cNvPr>
          <p:cNvSpPr txBox="1"/>
          <p:nvPr/>
        </p:nvSpPr>
        <p:spPr>
          <a:xfrm>
            <a:off x="4846670" y="2808320"/>
            <a:ext cx="7006611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500" dirty="0">
              <a:latin typeface="TT Norms Pro" panose="02000503030000020003" pitchFamily="2" charset="0"/>
            </a:endParaRPr>
          </a:p>
          <a:p>
            <a:pPr>
              <a:spcAft>
                <a:spcPts val="800"/>
              </a:spcAft>
            </a:pPr>
            <a:r>
              <a:rPr lang="ru-RU" sz="2000" dirty="0">
                <a:latin typeface="TT Norms Pro" panose="02000503030000020003" pitchFamily="2" charset="0"/>
              </a:rPr>
              <a:t>Конкурс</a:t>
            </a:r>
            <a:r>
              <a:rPr lang="en-GB" sz="2000" dirty="0">
                <a:latin typeface="TT Norms Pro" panose="02000503030000020003" pitchFamily="2" charset="0"/>
              </a:rPr>
              <a:t> </a:t>
            </a:r>
            <a:r>
              <a:rPr lang="ru-RU" sz="2000" dirty="0" err="1">
                <a:latin typeface="TT Norms Pro" panose="02000503030000020003" pitchFamily="2" charset="0"/>
              </a:rPr>
              <a:t>видеоэссе</a:t>
            </a:r>
            <a:r>
              <a:rPr lang="ru-RU" sz="2000" dirty="0">
                <a:latin typeface="TT Norms Pro" panose="02000503030000020003" pitchFamily="2" charset="0"/>
              </a:rPr>
              <a:t> «Мечты о будущем» представляет собой уникальную платформу для профессионального и творческого самовыражения, сосредоточенную на научно-исследовательской, инновационной деятельности и творческом развитии. Кроме того, он способствует формированию интереса к литературе в жанре </a:t>
            </a:r>
            <a:r>
              <a:rPr lang="ru-RU" sz="2000" dirty="0">
                <a:latin typeface="TT Norms Pro" panose="02000503030000020003" charset="0"/>
              </a:rPr>
              <a:t>—</a:t>
            </a:r>
            <a:r>
              <a:rPr lang="ru-RU" sz="2000" dirty="0">
                <a:latin typeface="TT Norms Pro" panose="02000503030000020003" pitchFamily="2" charset="0"/>
              </a:rPr>
              <a:t> научная фантастика. </a:t>
            </a:r>
          </a:p>
          <a:p>
            <a:pPr>
              <a:spcAft>
                <a:spcPts val="800"/>
              </a:spcAft>
            </a:pPr>
            <a:endParaRPr lang="ru-RU" sz="900" dirty="0">
              <a:solidFill>
                <a:schemeClr val="tx1">
                  <a:alpha val="80000"/>
                </a:schemeClr>
              </a:solidFill>
              <a:latin typeface="TT Norms Pro" panose="02000503030000020003" pitchFamily="2" charset="0"/>
            </a:endParaRPr>
          </a:p>
          <a:p>
            <a:pPr>
              <a:spcAft>
                <a:spcPts val="800"/>
              </a:spcAft>
            </a:pPr>
            <a:r>
              <a:rPr lang="ru-RU" sz="2000" dirty="0">
                <a:latin typeface="TT Norms Pro" panose="02000503030000020003" pitchFamily="2" charset="0"/>
              </a:rPr>
              <a:t>Данное направление продолжит вектор работы Национального центра «Россия» по воссозданию интереса общества к проектированию будущего.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0651423-1EAD-12E7-83C8-EACFC4A7F693}"/>
              </a:ext>
            </a:extLst>
          </p:cNvPr>
          <p:cNvSpPr/>
          <p:nvPr/>
        </p:nvSpPr>
        <p:spPr>
          <a:xfrm>
            <a:off x="0" y="-6663"/>
            <a:ext cx="4669907" cy="6857981"/>
          </a:xfrm>
          <a:prstGeom prst="rect">
            <a:avLst/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2" descr="https://lh7-rt.googleusercontent.com/slidesz/AGV_vUc2-57G4ZzS8vROV64sQEJYNPhCzT2r5PyVuJ8ZmDc7OOU06z6254u043kx0X0GifhWkW3NIXlraIW8_9xlGda9JCnkj3kcgy199_B7qsL6n_LQiCAR-gnTiOq3x1tXLl4Ued204a_MrnEhfyWjdmOYx-QXM6FD5onIhDU2r7qG6g=s2048?key=kwQlUQoVEuWyvz8fL5oVZg">
            <a:extLst>
              <a:ext uri="{FF2B5EF4-FFF2-40B4-BE49-F238E27FC236}">
                <a16:creationId xmlns:a16="http://schemas.microsoft.com/office/drawing/2014/main" id="{D99ED0FC-0603-88B0-E0E1-F94AA95B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" y="316109"/>
            <a:ext cx="3497326" cy="34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D8BD646-D96A-E94D-9C86-39BFC0E54431}"/>
              </a:ext>
            </a:extLst>
          </p:cNvPr>
          <p:cNvSpPr txBox="1"/>
          <p:nvPr/>
        </p:nvSpPr>
        <p:spPr>
          <a:xfrm>
            <a:off x="-253026" y="5373990"/>
            <a:ext cx="4763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chemeClr val="bg1"/>
                </a:solidFill>
                <a:latin typeface="TT Norms Pro" panose="02000503030000020003" pitchFamily="2" charset="0"/>
              </a:rPr>
              <a:t>«Будущее начинается здесь и сейчас. Будущее — это вы». </a:t>
            </a:r>
          </a:p>
          <a:p>
            <a:pPr algn="r"/>
            <a:r>
              <a:rPr lang="ru-RU" i="1" dirty="0">
                <a:solidFill>
                  <a:schemeClr val="bg1"/>
                </a:solidFill>
                <a:latin typeface="TT Norms Pro" panose="02000503030000020003" pitchFamily="2" charset="0"/>
              </a:rPr>
              <a:t>— Владимир Путин, </a:t>
            </a:r>
          </a:p>
          <a:p>
            <a:pPr algn="r"/>
            <a:r>
              <a:rPr lang="ru-RU" i="1" dirty="0">
                <a:solidFill>
                  <a:schemeClr val="bg1"/>
                </a:solidFill>
                <a:latin typeface="TT Norms Pro" panose="02000503030000020003" pitchFamily="2" charset="0"/>
              </a:rPr>
              <a:t>Президент Российской Федерации</a:t>
            </a:r>
          </a:p>
          <a:p>
            <a:pPr algn="r"/>
            <a:endParaRPr lang="ru-RU" dirty="0">
              <a:latin typeface="TT Norms Pro" panose="02000503030000020003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D35C346-9EB1-080C-5189-8A1FD91194CE}"/>
              </a:ext>
            </a:extLst>
          </p:cNvPr>
          <p:cNvSpPr txBox="1">
            <a:spLocks/>
          </p:cNvSpPr>
          <p:nvPr/>
        </p:nvSpPr>
        <p:spPr>
          <a:xfrm>
            <a:off x="4815921" y="1466350"/>
            <a:ext cx="6368624" cy="1341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T Norms Pro" panose="02000503030000020003" pitchFamily="2" charset="0"/>
                <a:ea typeface="+mn-ea"/>
                <a:cs typeface="+mn-cs"/>
              </a:rPr>
              <a:t>Свою работу </a:t>
            </a:r>
            <a:r>
              <a:rPr lang="ru-RU" sz="2000" b="1" dirty="0">
                <a:latin typeface="TT Norms Pro" panose="02000503030000020003" pitchFamily="2" charset="0"/>
                <a:ea typeface="+mn-ea"/>
                <a:cs typeface="+mn-cs"/>
              </a:rPr>
              <a:t>Национальный центр «Россия» </a:t>
            </a:r>
            <a:r>
              <a:rPr lang="ru-RU" sz="2000" dirty="0">
                <a:latin typeface="TT Norms Pro" panose="02000503030000020003" pitchFamily="2" charset="0"/>
                <a:ea typeface="+mn-ea"/>
                <a:cs typeface="+mn-cs"/>
              </a:rPr>
              <a:t>начал с разговора о будущем страны, мира и человечества в целом, в рамках масштабного Международного симпозиума </a:t>
            </a:r>
            <a:r>
              <a:rPr lang="ru-RU" sz="2000" b="1" dirty="0">
                <a:latin typeface="TT Norms Pro" panose="02000503030000020003" pitchFamily="2" charset="0"/>
                <a:ea typeface="+mn-ea"/>
                <a:cs typeface="+mn-cs"/>
              </a:rPr>
              <a:t>«Создавая будущее».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7DC81-6843-7227-0E22-88661C9BB30F}"/>
              </a:ext>
            </a:extLst>
          </p:cNvPr>
          <p:cNvSpPr txBox="1"/>
          <p:nvPr/>
        </p:nvSpPr>
        <p:spPr>
          <a:xfrm>
            <a:off x="4544795" y="487783"/>
            <a:ext cx="439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T Norms Pro" panose="02000503030000020003" pitchFamily="2" charset="0"/>
              </a:rPr>
              <a:t>ПОЗИЦИОНИРОВАНИЕ</a:t>
            </a:r>
            <a:endParaRPr lang="ru-RU" sz="2400" dirty="0"/>
          </a:p>
        </p:txBody>
      </p:sp>
      <p:pic>
        <p:nvPicPr>
          <p:cNvPr id="5" name="Рисунок 4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D9E1C09-CAB6-F98F-FDBF-52E5848FD5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7378" r="57588" b="4697"/>
          <a:stretch/>
        </p:blipFill>
        <p:spPr>
          <a:xfrm>
            <a:off x="10000327" y="210067"/>
            <a:ext cx="787234" cy="8375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658D9F-D7CF-DBAF-6871-CC115AC59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2205" y="-220930"/>
            <a:ext cx="2624112" cy="166954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графическая вставк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A3A0C2D-2464-7212-5083-FE9E0BD780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6" y="267350"/>
            <a:ext cx="966087" cy="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8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85F54-5626-3BFC-AAE3-21667CF6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E3B54B-3723-36BB-9FF1-DDB5F5DE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55" y="2807335"/>
            <a:ext cx="4372104" cy="416242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Цель проекта: 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вовлечение молодого поколения в научно-исследовательскую, творческую и инновационную деятельность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,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 а также формирование интереса к творчеству писателей-фантастов</a:t>
            </a:r>
            <a:endParaRPr lang="ru-RU" sz="1600" b="1" dirty="0">
              <a:solidFill>
                <a:schemeClr val="tx1">
                  <a:alpha val="80000"/>
                </a:schemeClr>
              </a:solidFill>
              <a:latin typeface="TT Norms Pro" panose="02000503030000020003" pitchFamily="2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Формат участия: </a:t>
            </a:r>
          </a:p>
          <a:p>
            <a:pPr marL="0" indent="0">
              <a:buNone/>
            </a:pPr>
            <a:r>
              <a:rPr lang="ru-RU" sz="1600" dirty="0">
                <a:latin typeface="TT Norms Pro" panose="02000503030000020003" charset="0"/>
              </a:rPr>
              <a:t>—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 командное участие (3 человека)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Целевая аудитория: 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школьники и студенты, интересующиеся наукой, технологиями, обществом и литературой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2 возрастные категории участников:</a:t>
            </a:r>
          </a:p>
          <a:p>
            <a:pPr marL="0" indent="0">
              <a:buNone/>
            </a:pPr>
            <a:r>
              <a:rPr lang="ru-RU" sz="1600" dirty="0">
                <a:latin typeface="TT Norms Pro" panose="02000503030000020003" charset="0"/>
              </a:rPr>
              <a:t>— 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младшая (12 </a:t>
            </a:r>
            <a:r>
              <a:rPr lang="ru-RU" sz="1600" dirty="0">
                <a:latin typeface="TT Norms Pro" panose="02000503030000020003" charset="0"/>
              </a:rPr>
              <a:t>—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 1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5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 лет)</a:t>
            </a:r>
          </a:p>
          <a:p>
            <a:pPr marL="0" indent="0">
              <a:buNone/>
            </a:pPr>
            <a:r>
              <a:rPr lang="ru-RU" sz="1600" dirty="0">
                <a:latin typeface="TT Norms Pro" panose="02000503030000020003" charset="0"/>
              </a:rPr>
              <a:t>— 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старшая (1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6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 </a:t>
            </a:r>
            <a:r>
              <a:rPr lang="ru-RU" sz="1600" dirty="0">
                <a:latin typeface="TT Norms Pro" panose="02000503030000020003" charset="0"/>
              </a:rPr>
              <a:t>—</a:t>
            </a:r>
            <a:r>
              <a:rPr lang="ru-RU" sz="1600" dirty="0">
                <a:solidFill>
                  <a:schemeClr val="tx1">
                    <a:alpha val="80000"/>
                  </a:schemeClr>
                </a:solidFill>
                <a:latin typeface="TT Norms Pro" panose="02000503030000020003" pitchFamily="2" charset="0"/>
              </a:rPr>
              <a:t> 18 лет)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FF5FA00-350A-C828-189F-597178DD39AC}"/>
              </a:ext>
            </a:extLst>
          </p:cNvPr>
          <p:cNvCxnSpPr>
            <a:cxnSpLocks/>
          </p:cNvCxnSpPr>
          <p:nvPr/>
        </p:nvCxnSpPr>
        <p:spPr>
          <a:xfrm flipH="1">
            <a:off x="6352432" y="-20320"/>
            <a:ext cx="30480" cy="699008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7">
            <a:extLst>
              <a:ext uri="{FF2B5EF4-FFF2-40B4-BE49-F238E27FC236}">
                <a16:creationId xmlns:a16="http://schemas.microsoft.com/office/drawing/2014/main" id="{BADD0CAF-8094-8D58-A8CF-509ADDA2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307" y="6395025"/>
            <a:ext cx="2743200" cy="365125"/>
          </a:xfrm>
        </p:spPr>
        <p:txBody>
          <a:bodyPr/>
          <a:lstStyle/>
          <a:p>
            <a:fld id="{54162764-8C4B-4E93-950F-8329450E5AAE}" type="slidenum">
              <a:rPr lang="ru-RU" smtClean="0"/>
              <a:t>3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54DE4F-3391-D2D0-EF08-250F86AC5619}"/>
              </a:ext>
            </a:extLst>
          </p:cNvPr>
          <p:cNvSpPr/>
          <p:nvPr/>
        </p:nvSpPr>
        <p:spPr>
          <a:xfrm>
            <a:off x="5467167" y="0"/>
            <a:ext cx="6724833" cy="2449871"/>
          </a:xfrm>
          <a:prstGeom prst="rect">
            <a:avLst/>
          </a:prstGeom>
          <a:solidFill>
            <a:srgbClr val="E41D90"/>
          </a:solidFill>
          <a:ln>
            <a:solidFill>
              <a:srgbClr val="E41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F0414D5-6A0E-868D-8FB4-FF5C43757613}"/>
              </a:ext>
            </a:extLst>
          </p:cNvPr>
          <p:cNvSpPr txBox="1">
            <a:spLocks/>
          </p:cNvSpPr>
          <p:nvPr/>
        </p:nvSpPr>
        <p:spPr>
          <a:xfrm>
            <a:off x="6823407" y="1027779"/>
            <a:ext cx="4195674" cy="1389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  <a:latin typeface="TT Norms Pro Medium" panose="02000803030000020004" pitchFamily="2" charset="0"/>
              </a:rPr>
              <a:t>КОНКУРС 2026 года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Изображение выглядит как человек, одежда, женщина, Танец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93729D-272C-6B7F-6A20-2DDF409EC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3" t="-255" r="6413" b="2315"/>
          <a:stretch>
            <a:fillRect/>
          </a:stretch>
        </p:blipFill>
        <p:spPr>
          <a:xfrm>
            <a:off x="0" y="-1"/>
            <a:ext cx="6445725" cy="6857999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77EFD86-5C18-FF88-2685-9C7567649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7378" r="57588" b="4697"/>
          <a:stretch/>
        </p:blipFill>
        <p:spPr>
          <a:xfrm>
            <a:off x="10000327" y="210067"/>
            <a:ext cx="787234" cy="8375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769C6-6073-4067-A9B6-4BE9C2FA1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2205" y="-220930"/>
            <a:ext cx="2624112" cy="16695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графическая вставк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CDB6105-EF90-8CB5-B930-C482D066E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6" y="267350"/>
            <a:ext cx="966087" cy="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3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F0A953-D57A-18B3-9CF9-34E58D190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366A62-7F28-8E2F-86A7-00D99DE12B3D}"/>
              </a:ext>
            </a:extLst>
          </p:cNvPr>
          <p:cNvSpPr/>
          <p:nvPr/>
        </p:nvSpPr>
        <p:spPr>
          <a:xfrm>
            <a:off x="-3050" y="2353271"/>
            <a:ext cx="12195050" cy="4489489"/>
          </a:xfrm>
          <a:prstGeom prst="rect">
            <a:avLst/>
          </a:prstGeom>
          <a:solidFill>
            <a:srgbClr val="453795"/>
          </a:solidFill>
          <a:ln>
            <a:solidFill>
              <a:srgbClr val="4537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37199D-0507-05AD-9F5A-C1DA1320A98B}"/>
              </a:ext>
            </a:extLst>
          </p:cNvPr>
          <p:cNvSpPr/>
          <p:nvPr/>
        </p:nvSpPr>
        <p:spPr>
          <a:xfrm>
            <a:off x="-3050" y="15240"/>
            <a:ext cx="12195050" cy="2338031"/>
          </a:xfrm>
          <a:prstGeom prst="rect">
            <a:avLst/>
          </a:prstGeom>
          <a:solidFill>
            <a:srgbClr val="E41D90"/>
          </a:solidFill>
          <a:ln>
            <a:solidFill>
              <a:srgbClr val="E41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822A54-60A3-E84F-F082-46E1C1457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3EA22-3D53-4559-6160-9BA64A0DB2F9}"/>
              </a:ext>
            </a:extLst>
          </p:cNvPr>
          <p:cNvSpPr txBox="1"/>
          <p:nvPr/>
        </p:nvSpPr>
        <p:spPr>
          <a:xfrm>
            <a:off x="325804" y="1256615"/>
            <a:ext cx="10774619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1. Создать ролик, который будет включать в себя как контент, сгенерированный искусственным интеллектом, так и живую съемку с участием всех членов команды.</a:t>
            </a:r>
            <a:endParaRPr lang="ru-RU" sz="1500" dirty="0">
              <a:solidFill>
                <a:schemeClr val="bg1"/>
              </a:solidFill>
              <a:latin typeface="TT Norms Pro" panose="02000503030000020003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TT Norms Pro" panose="02000503030000020003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TT Norms Pro" panose="02000503030000020003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bg1"/>
              </a:solidFill>
              <a:latin typeface="TT Norms Pro" panose="02000503030000020003" charset="0"/>
            </a:endParaRPr>
          </a:p>
          <a:p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2. Посвятить ролик одной из тем: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bg1"/>
              </a:solidFill>
              <a:latin typeface="TT Norms Pro" panose="02000503030000020003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Наука объединяет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—</a:t>
            </a: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представь мир, где формулы и эксперименты становятся универсальным языком. Как физик из одной точки мира и биолог из другой находят общее решение, когда на кону великая цель? Покажи силу интеллекта, которая стирает любые границы и предубеждения ради общего блага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Технологии и природа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— забудь про дымящие трубы. В твоем будущем технологии не покоряют природу, а учатся у неё. Здания, дышащие как лес, и механизмы, работающие в ритме экосистемы. Сможешь показать идеальный баланс, где прогресс и планета — союзники, а не враги?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Будущее строится сегодня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—</a:t>
            </a: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мир меняется быстрее, чем обновляются учебники. Каким станет твой класс завтра? Может, это виртуальный хаб, где знания загружаются мгновенно? А как изменятся семейные традиции в эпоху цифры? Покажи, как технологии трансформируют привычное, но помогают сохранить главное: дружбу, поддержку и тепло общения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Космос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—</a:t>
            </a:r>
            <a:r>
              <a:rPr lang="ru-RU" sz="1500" b="1" dirty="0">
                <a:solidFill>
                  <a:schemeClr val="bg1"/>
                </a:solidFill>
                <a:latin typeface="TT Norms Pro" panose="02000503030000020003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земля осталась точкой на радаре. Твоя история — о тех, кто сделал космос своим новым домом. Это может быть обычный день на лунной базе или неожиданная встреча на краю Галактики. Главное — покажи, как человек остается человеком, принимая решения среди холодных звезд</a:t>
            </a:r>
          </a:p>
          <a:p>
            <a:endParaRPr lang="ru-RU" sz="1500" dirty="0">
              <a:solidFill>
                <a:schemeClr val="bg1"/>
              </a:solidFill>
              <a:latin typeface="TT Norms Pro" panose="02000503030000020003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TT Norms Pro" panose="02000503030000020003" charset="0"/>
              </a:rPr>
              <a:t>Литературные произведения, фильмы и игры, основанные на произведениях научных фантастов, станут дополнительным источником вдохновения. За отсылку на произведения из списка рекомендованных участники получат дополнительный балл.</a:t>
            </a:r>
            <a:endParaRPr lang="ru-RU" sz="1500" b="1" i="0" dirty="0">
              <a:solidFill>
                <a:schemeClr val="bg1"/>
              </a:solidFill>
              <a:effectLst/>
              <a:latin typeface="TT Norms Pro" panose="02000503030000020003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78F4919-5E43-19E3-CDB3-CA07D637CC5F}"/>
              </a:ext>
            </a:extLst>
          </p:cNvPr>
          <p:cNvSpPr txBox="1">
            <a:spLocks/>
          </p:cNvSpPr>
          <p:nvPr/>
        </p:nvSpPr>
        <p:spPr>
          <a:xfrm>
            <a:off x="326957" y="265318"/>
            <a:ext cx="7597310" cy="796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3200"/>
              </a:lnSpc>
              <a:spcAft>
                <a:spcPts val="600"/>
              </a:spcAft>
            </a:pPr>
            <a:r>
              <a:rPr lang="ru-RU" sz="32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ПРАВИЛА КОНКУРСА 2026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69E9936C-0E9D-5505-652D-0F7D19C3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307" y="6395025"/>
            <a:ext cx="2743200" cy="365125"/>
          </a:xfrm>
        </p:spPr>
        <p:txBody>
          <a:bodyPr/>
          <a:lstStyle/>
          <a:p>
            <a:fld id="{54162764-8C4B-4E93-950F-8329450E5AAE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Рисунок 4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586C3D3-DD1B-7AD0-7D1A-3DE097BF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7378" r="57588" b="4697"/>
          <a:stretch/>
        </p:blipFill>
        <p:spPr>
          <a:xfrm>
            <a:off x="10000327" y="210067"/>
            <a:ext cx="787234" cy="837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E9C2F0-B7BC-AD20-7058-70A2A2E49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2205" y="-220930"/>
            <a:ext cx="2624112" cy="16695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графическая вставк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4500692-EA70-FEE6-C2C1-A7A27D389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6" y="267350"/>
            <a:ext cx="966087" cy="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4941-1474-D43B-2F55-0633AE212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1B9F01-F5D7-57D6-542A-D55E9BED57CD}"/>
              </a:ext>
            </a:extLst>
          </p:cNvPr>
          <p:cNvSpPr/>
          <p:nvPr/>
        </p:nvSpPr>
        <p:spPr>
          <a:xfrm>
            <a:off x="-3050" y="-4567"/>
            <a:ext cx="12195050" cy="1077218"/>
          </a:xfrm>
          <a:prstGeom prst="rect">
            <a:avLst/>
          </a:prstGeom>
          <a:solidFill>
            <a:srgbClr val="E41D90"/>
          </a:solidFill>
          <a:ln>
            <a:solidFill>
              <a:srgbClr val="E41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AD472CF1-B257-450D-D8D2-8042DBCED590}"/>
              </a:ext>
            </a:extLst>
          </p:cNvPr>
          <p:cNvSpPr/>
          <p:nvPr/>
        </p:nvSpPr>
        <p:spPr>
          <a:xfrm>
            <a:off x="93455" y="3429000"/>
            <a:ext cx="12005090" cy="345016"/>
          </a:xfrm>
          <a:prstGeom prst="rightArrow">
            <a:avLst>
              <a:gd name="adj1" fmla="val 42658"/>
              <a:gd name="adj2" fmla="val 50000"/>
            </a:avLst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69C14-619A-30BC-BA28-A8C036C47F79}"/>
              </a:ext>
            </a:extLst>
          </p:cNvPr>
          <p:cNvSpPr txBox="1"/>
          <p:nvPr/>
        </p:nvSpPr>
        <p:spPr>
          <a:xfrm>
            <a:off x="-819379" y="2238573"/>
            <a:ext cx="43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T Norms Pro" panose="02000503030000020003" charset="0"/>
              </a:rPr>
              <a:t>26 февраля — 27 апреля 2026</a:t>
            </a:r>
          </a:p>
          <a:p>
            <a:pPr lvl="0" algn="ctr"/>
            <a:r>
              <a:rPr lang="ru-RU" sz="1400" dirty="0">
                <a:solidFill>
                  <a:srgbClr val="1D1D1B"/>
                </a:solidFill>
                <a:latin typeface="TT Norms Pro" panose="02000503030000020003" charset="0"/>
              </a:rPr>
              <a:t>Регистрация команд</a:t>
            </a:r>
            <a:endParaRPr lang="ru-RU" sz="1400" dirty="0">
              <a:latin typeface="TT Norms Pro" panose="02000503030000020003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88B0E-A865-9FB7-2AEE-FE711E49B5F0}"/>
              </a:ext>
            </a:extLst>
          </p:cNvPr>
          <p:cNvSpPr txBox="1"/>
          <p:nvPr/>
        </p:nvSpPr>
        <p:spPr>
          <a:xfrm>
            <a:off x="1072225" y="4343011"/>
            <a:ext cx="3582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T Norms Pro" panose="02000503030000020003" charset="0"/>
              </a:rPr>
              <a:t>26 февраля — 30 апреля  2026</a:t>
            </a:r>
          </a:p>
          <a:p>
            <a:pPr algn="ctr"/>
            <a:r>
              <a:rPr lang="ru-RU" sz="1400" dirty="0">
                <a:latin typeface="TT Norms Pro" panose="02000503030000020003" charset="0"/>
              </a:rPr>
              <a:t>Прием работ участников,</a:t>
            </a:r>
          </a:p>
          <a:p>
            <a:pPr algn="ctr"/>
            <a:r>
              <a:rPr lang="ru-RU" sz="1400" dirty="0">
                <a:latin typeface="TT Norms Pro" panose="02000503030000020003" charset="0"/>
              </a:rPr>
              <a:t>проведение онлайн мастер-классов </a:t>
            </a:r>
          </a:p>
          <a:p>
            <a:pPr algn="ctr"/>
            <a:endParaRPr lang="ru-RU" sz="1400" dirty="0">
              <a:latin typeface="TT Norms Pro" panose="02000503030000020003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393C81-0E25-99C5-6276-9A2DA4B1E725}"/>
              </a:ext>
            </a:extLst>
          </p:cNvPr>
          <p:cNvSpPr txBox="1"/>
          <p:nvPr/>
        </p:nvSpPr>
        <p:spPr>
          <a:xfrm>
            <a:off x="8480311" y="4227623"/>
            <a:ext cx="4305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latin typeface="TT Norms Pro" panose="02000503030000020003" charset="0"/>
              </a:rPr>
              <a:t>7</a:t>
            </a:r>
            <a:r>
              <a:rPr lang="ru-RU" sz="1400" dirty="0">
                <a:latin typeface="TT Norms Pro" panose="02000503030000020003" charset="0"/>
              </a:rPr>
              <a:t> июня 2026 </a:t>
            </a:r>
            <a:r>
              <a:rPr lang="en-US" sz="1400" dirty="0">
                <a:latin typeface="TT Norms Pro" panose="02000503030000020003" charset="0"/>
              </a:rPr>
              <a:t> </a:t>
            </a:r>
            <a:endParaRPr lang="ru-RU" sz="1400" dirty="0">
              <a:latin typeface="TT Norms Pro" panose="02000503030000020003" charset="0"/>
            </a:endParaRP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Церемония награждения</a:t>
            </a: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4B79810A-8CFF-3118-9DE1-1EF3D944E217}"/>
              </a:ext>
            </a:extLst>
          </p:cNvPr>
          <p:cNvSpPr txBox="1">
            <a:spLocks/>
          </p:cNvSpPr>
          <p:nvPr/>
        </p:nvSpPr>
        <p:spPr>
          <a:xfrm>
            <a:off x="264555" y="271495"/>
            <a:ext cx="496898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ТАЙМИНГ ПРОЕКТА 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EB8AF4E-D70B-F402-C077-C3DE5CCE613E}"/>
              </a:ext>
            </a:extLst>
          </p:cNvPr>
          <p:cNvSpPr/>
          <p:nvPr/>
        </p:nvSpPr>
        <p:spPr>
          <a:xfrm>
            <a:off x="2202634" y="3086483"/>
            <a:ext cx="1145471" cy="1064215"/>
          </a:xfrm>
          <a:prstGeom prst="ellipse">
            <a:avLst/>
          </a:prstGeom>
          <a:solidFill>
            <a:srgbClr val="82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T Norms Pro Medium" panose="02000803030000020004" pitchFamily="2" charset="0"/>
              </a:rPr>
              <a:t>2</a:t>
            </a:r>
            <a:endParaRPr lang="ru-RU" sz="6000" dirty="0">
              <a:latin typeface="TT Norms Pro Medium" panose="02000803030000020004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8681EA0-5DD4-4791-9B9B-2E5A14CF525E}"/>
              </a:ext>
            </a:extLst>
          </p:cNvPr>
          <p:cNvSpPr/>
          <p:nvPr/>
        </p:nvSpPr>
        <p:spPr>
          <a:xfrm>
            <a:off x="4140713" y="3078081"/>
            <a:ext cx="1145471" cy="1064215"/>
          </a:xfrm>
          <a:prstGeom prst="ellipse">
            <a:avLst/>
          </a:prstGeom>
          <a:solidFill>
            <a:srgbClr val="E41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TT Norms Pro Medium" panose="02000803030000020004" pitchFamily="2" charset="0"/>
              </a:rPr>
              <a:t>3</a:t>
            </a:r>
            <a:endParaRPr lang="ru-RU" sz="6000" dirty="0">
              <a:latin typeface="TT Norms Pro Medium" panose="02000803030000020004" pitchFamily="2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CA17EC6-60BC-5051-D583-C9286B2DD81E}"/>
              </a:ext>
            </a:extLst>
          </p:cNvPr>
          <p:cNvSpPr/>
          <p:nvPr/>
        </p:nvSpPr>
        <p:spPr>
          <a:xfrm>
            <a:off x="8016871" y="3041755"/>
            <a:ext cx="1145471" cy="1064215"/>
          </a:xfrm>
          <a:prstGeom prst="ellipse">
            <a:avLst/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T Norms Pro Medium" panose="02000803030000020004" pitchFamily="2" charset="0"/>
              </a:rPr>
              <a:t>5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816D7E5-6AF8-1A81-C8EE-5F243FB9DD58}"/>
              </a:ext>
            </a:extLst>
          </p:cNvPr>
          <p:cNvSpPr/>
          <p:nvPr/>
        </p:nvSpPr>
        <p:spPr>
          <a:xfrm>
            <a:off x="264555" y="3086483"/>
            <a:ext cx="1145471" cy="1064215"/>
          </a:xfrm>
          <a:prstGeom prst="ellipse">
            <a:avLst/>
          </a:prstGeom>
          <a:solidFill>
            <a:srgbClr val="8C8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T Norms Pro Medium" panose="02000803030000020004" pitchFamily="2" charset="0"/>
              </a:rPr>
              <a:t>1</a:t>
            </a:r>
          </a:p>
        </p:txBody>
      </p:sp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6BFC37DE-06D8-60F3-D50D-25505DB4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307" y="6395025"/>
            <a:ext cx="2743200" cy="365125"/>
          </a:xfrm>
        </p:spPr>
        <p:txBody>
          <a:bodyPr/>
          <a:lstStyle/>
          <a:p>
            <a:fld id="{54162764-8C4B-4E93-950F-8329450E5AAE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C339F-E2AB-528A-43AE-5FED585BB724}"/>
              </a:ext>
            </a:extLst>
          </p:cNvPr>
          <p:cNvSpPr txBox="1"/>
          <p:nvPr/>
        </p:nvSpPr>
        <p:spPr>
          <a:xfrm>
            <a:off x="93455" y="5988969"/>
            <a:ext cx="990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T Norms Pro" panose="02000503030000020003" charset="0"/>
              </a:rPr>
              <a:t>*Образовательный интенсив для финалистов: под руководством экспертов команды дорабатывают свои видеоэссе, чтобы вывести их на новый уровень перед решающим голосованием жюри.</a:t>
            </a:r>
          </a:p>
          <a:p>
            <a:pPr algn="just"/>
            <a:r>
              <a:rPr lang="ru-RU" sz="1200" dirty="0">
                <a:latin typeface="TT Norms Pro" panose="02000503030000020003" charset="0"/>
              </a:rPr>
              <a:t>**Даты проведения этапов конкурса могут быть изменены. Организатор оставляет за собой право вносить необходимые корректировки.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1C1AE45-C0AD-4AE6-FE8A-6DA4C237C281}"/>
              </a:ext>
            </a:extLst>
          </p:cNvPr>
          <p:cNvSpPr/>
          <p:nvPr/>
        </p:nvSpPr>
        <p:spPr>
          <a:xfrm>
            <a:off x="6078792" y="3041756"/>
            <a:ext cx="1145471" cy="1064215"/>
          </a:xfrm>
          <a:prstGeom prst="ellipse">
            <a:avLst/>
          </a:prstGeom>
          <a:solidFill>
            <a:srgbClr val="8C8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T Norms Pro Medium" panose="02000803030000020004" pitchFamily="2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8EC49C-4278-4963-0E6D-88ABF2B47682}"/>
              </a:ext>
            </a:extLst>
          </p:cNvPr>
          <p:cNvSpPr txBox="1"/>
          <p:nvPr/>
        </p:nvSpPr>
        <p:spPr>
          <a:xfrm>
            <a:off x="4601374" y="4267911"/>
            <a:ext cx="4305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T Norms Pro" panose="02000503030000020003" charset="0"/>
              </a:rPr>
              <a:t>12 мая — 26 мая 2026</a:t>
            </a: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Акселератор финалистов: </a:t>
            </a: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работа с экспертом-наставником*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A3105F-E909-9B4F-8729-C5326220FE3F}"/>
              </a:ext>
            </a:extLst>
          </p:cNvPr>
          <p:cNvSpPr txBox="1"/>
          <p:nvPr/>
        </p:nvSpPr>
        <p:spPr>
          <a:xfrm>
            <a:off x="2560798" y="2214567"/>
            <a:ext cx="4305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T Norms Pro" panose="02000503030000020003" charset="0"/>
              </a:rPr>
              <a:t>1 мая — 11 мая 2026</a:t>
            </a: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Оценка работ</a:t>
            </a: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Отбор ТОП 20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B15C158-FD71-32E6-B53F-F05ECC0A81DC}"/>
              </a:ext>
            </a:extLst>
          </p:cNvPr>
          <p:cNvSpPr/>
          <p:nvPr/>
        </p:nvSpPr>
        <p:spPr>
          <a:xfrm>
            <a:off x="9954952" y="3041754"/>
            <a:ext cx="1145471" cy="1064215"/>
          </a:xfrm>
          <a:prstGeom prst="ellipse">
            <a:avLst/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T Norms Pro Medium" panose="02000803030000020004" pitchFamily="2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D0277-533F-4290-11D6-E4E7E87EF575}"/>
              </a:ext>
            </a:extLst>
          </p:cNvPr>
          <p:cNvSpPr txBox="1"/>
          <p:nvPr/>
        </p:nvSpPr>
        <p:spPr>
          <a:xfrm>
            <a:off x="6469923" y="2195389"/>
            <a:ext cx="43053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atin typeface="TT Norms Pro" panose="02000503030000020003" charset="0"/>
              </a:rPr>
              <a:t>27 мая — 28 мая 2026</a:t>
            </a: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Оценка работ</a:t>
            </a:r>
          </a:p>
          <a:p>
            <a:pPr lvl="0" algn="ctr"/>
            <a:r>
              <a:rPr lang="ru-RU" sz="1400" dirty="0">
                <a:latin typeface="TT Norms Pro" panose="02000503030000020003" charset="0"/>
              </a:rPr>
              <a:t> ТОП 20 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932BBC-E601-A1F4-AB02-BDA8FAFC36AC}"/>
              </a:ext>
            </a:extLst>
          </p:cNvPr>
          <p:cNvGrpSpPr/>
          <p:nvPr/>
        </p:nvGrpSpPr>
        <p:grpSpPr>
          <a:xfrm>
            <a:off x="8770909" y="143072"/>
            <a:ext cx="3312491" cy="823029"/>
            <a:chOff x="8770909" y="143072"/>
            <a:chExt cx="3312491" cy="823029"/>
          </a:xfrm>
        </p:grpSpPr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D10C777F-CACA-7C45-7513-E94AEDA6E11D}"/>
                </a:ext>
              </a:extLst>
            </p:cNvPr>
            <p:cNvGrpSpPr/>
            <p:nvPr/>
          </p:nvGrpSpPr>
          <p:grpSpPr>
            <a:xfrm>
              <a:off x="8770909" y="143072"/>
              <a:ext cx="1065128" cy="723046"/>
              <a:chOff x="852717" y="8496916"/>
              <a:chExt cx="1362277" cy="1099019"/>
            </a:xfrm>
            <a:solidFill>
              <a:schemeClr val="bg1"/>
            </a:solidFill>
          </p:grpSpPr>
          <p:sp>
            <p:nvSpPr>
              <p:cNvPr id="30" name="Полилиния 23">
                <a:extLst>
                  <a:ext uri="{FF2B5EF4-FFF2-40B4-BE49-F238E27FC236}">
                    <a16:creationId xmlns:a16="http://schemas.microsoft.com/office/drawing/2014/main" id="{6AAAD6AF-16FE-0E77-7660-AE45BE3CFD0E}"/>
                  </a:ext>
                </a:extLst>
              </p:cNvPr>
              <p:cNvSpPr/>
              <p:nvPr/>
            </p:nvSpPr>
            <p:spPr>
              <a:xfrm>
                <a:off x="1850873" y="9149504"/>
                <a:ext cx="342865" cy="446406"/>
              </a:xfrm>
              <a:custGeom>
                <a:avLst/>
                <a:gdLst>
                  <a:gd name="connsiteX0" fmla="*/ 163509 w 164404"/>
                  <a:gd name="connsiteY0" fmla="*/ 144595 h 208846"/>
                  <a:gd name="connsiteX1" fmla="*/ 157054 w 164404"/>
                  <a:gd name="connsiteY1" fmla="*/ 94005 h 208846"/>
                  <a:gd name="connsiteX2" fmla="*/ 139384 w 164404"/>
                  <a:gd name="connsiteY2" fmla="*/ 69244 h 208846"/>
                  <a:gd name="connsiteX3" fmla="*/ 128366 w 164404"/>
                  <a:gd name="connsiteY3" fmla="*/ 72884 h 208846"/>
                  <a:gd name="connsiteX4" fmla="*/ 122914 w 164404"/>
                  <a:gd name="connsiteY4" fmla="*/ 75279 h 208846"/>
                  <a:gd name="connsiteX5" fmla="*/ 84613 w 164404"/>
                  <a:gd name="connsiteY5" fmla="*/ 54038 h 208846"/>
                  <a:gd name="connsiteX6" fmla="*/ 28723 w 164404"/>
                  <a:gd name="connsiteY6" fmla="*/ 0 h 208846"/>
                  <a:gd name="connsiteX7" fmla="*/ 47637 w 164404"/>
                  <a:gd name="connsiteY7" fmla="*/ 50889 h 208846"/>
                  <a:gd name="connsiteX8" fmla="*/ 0 w 164404"/>
                  <a:gd name="connsiteY8" fmla="*/ 123234 h 208846"/>
                  <a:gd name="connsiteX9" fmla="*/ 80982 w 164404"/>
                  <a:gd name="connsiteY9" fmla="*/ 107644 h 208846"/>
                  <a:gd name="connsiteX10" fmla="*/ 105625 w 164404"/>
                  <a:gd name="connsiteY10" fmla="*/ 113415 h 208846"/>
                  <a:gd name="connsiteX11" fmla="*/ 120597 w 164404"/>
                  <a:gd name="connsiteY11" fmla="*/ 117870 h 208846"/>
                  <a:gd name="connsiteX12" fmla="*/ 123363 w 164404"/>
                  <a:gd name="connsiteY12" fmla="*/ 135783 h 208846"/>
                  <a:gd name="connsiteX13" fmla="*/ 123283 w 164404"/>
                  <a:gd name="connsiteY13" fmla="*/ 144894 h 208846"/>
                  <a:gd name="connsiteX14" fmla="*/ 114603 w 164404"/>
                  <a:gd name="connsiteY14" fmla="*/ 165178 h 208846"/>
                  <a:gd name="connsiteX15" fmla="*/ 85074 w 164404"/>
                  <a:gd name="connsiteY15" fmla="*/ 152725 h 208846"/>
                  <a:gd name="connsiteX16" fmla="*/ 66090 w 164404"/>
                  <a:gd name="connsiteY16" fmla="*/ 162951 h 208846"/>
                  <a:gd name="connsiteX17" fmla="*/ 59175 w 164404"/>
                  <a:gd name="connsiteY17" fmla="*/ 168004 h 208846"/>
                  <a:gd name="connsiteX18" fmla="*/ 43684 w 164404"/>
                  <a:gd name="connsiteY18" fmla="*/ 191856 h 208846"/>
                  <a:gd name="connsiteX19" fmla="*/ 43684 w 164404"/>
                  <a:gd name="connsiteY19" fmla="*/ 208846 h 208846"/>
                  <a:gd name="connsiteX20" fmla="*/ 56351 w 164404"/>
                  <a:gd name="connsiteY20" fmla="*/ 208846 h 208846"/>
                  <a:gd name="connsiteX21" fmla="*/ 56351 w 164404"/>
                  <a:gd name="connsiteY21" fmla="*/ 195843 h 208846"/>
                  <a:gd name="connsiteX22" fmla="*/ 64661 w 164404"/>
                  <a:gd name="connsiteY22" fmla="*/ 195843 h 208846"/>
                  <a:gd name="connsiteX23" fmla="*/ 64661 w 164404"/>
                  <a:gd name="connsiteY23" fmla="*/ 208846 h 208846"/>
                  <a:gd name="connsiteX24" fmla="*/ 77132 w 164404"/>
                  <a:gd name="connsiteY24" fmla="*/ 208846 h 208846"/>
                  <a:gd name="connsiteX25" fmla="*/ 77132 w 164404"/>
                  <a:gd name="connsiteY25" fmla="*/ 195843 h 208846"/>
                  <a:gd name="connsiteX26" fmla="*/ 85604 w 164404"/>
                  <a:gd name="connsiteY26" fmla="*/ 195843 h 208846"/>
                  <a:gd name="connsiteX27" fmla="*/ 85604 w 164404"/>
                  <a:gd name="connsiteY27" fmla="*/ 208846 h 208846"/>
                  <a:gd name="connsiteX28" fmla="*/ 97994 w 164404"/>
                  <a:gd name="connsiteY28" fmla="*/ 208846 h 208846"/>
                  <a:gd name="connsiteX29" fmla="*/ 97994 w 164404"/>
                  <a:gd name="connsiteY29" fmla="*/ 195843 h 208846"/>
                  <a:gd name="connsiteX30" fmla="*/ 137690 w 164404"/>
                  <a:gd name="connsiteY30" fmla="*/ 201614 h 208846"/>
                  <a:gd name="connsiteX31" fmla="*/ 163520 w 164404"/>
                  <a:gd name="connsiteY31" fmla="*/ 144607 h 20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4404" h="208846">
                    <a:moveTo>
                      <a:pt x="163509" y="144595"/>
                    </a:moveTo>
                    <a:cubicBezTo>
                      <a:pt x="161526" y="128215"/>
                      <a:pt x="156385" y="140536"/>
                      <a:pt x="157054" y="94005"/>
                    </a:cubicBezTo>
                    <a:cubicBezTo>
                      <a:pt x="157331" y="74081"/>
                      <a:pt x="150069" y="69244"/>
                      <a:pt x="139384" y="69244"/>
                    </a:cubicBezTo>
                    <a:cubicBezTo>
                      <a:pt x="133160" y="69244"/>
                      <a:pt x="129956" y="71232"/>
                      <a:pt x="128366" y="72884"/>
                    </a:cubicBezTo>
                    <a:cubicBezTo>
                      <a:pt x="126936" y="74381"/>
                      <a:pt x="124977" y="75267"/>
                      <a:pt x="122914" y="75279"/>
                    </a:cubicBezTo>
                    <a:cubicBezTo>
                      <a:pt x="114361" y="75303"/>
                      <a:pt x="94398" y="73195"/>
                      <a:pt x="84613" y="54038"/>
                    </a:cubicBezTo>
                    <a:cubicBezTo>
                      <a:pt x="58783" y="3473"/>
                      <a:pt x="28723" y="0"/>
                      <a:pt x="28723" y="0"/>
                    </a:cubicBezTo>
                    <a:cubicBezTo>
                      <a:pt x="40514" y="13686"/>
                      <a:pt x="47637" y="31467"/>
                      <a:pt x="47637" y="50889"/>
                    </a:cubicBezTo>
                    <a:cubicBezTo>
                      <a:pt x="47637" y="82008"/>
                      <a:pt x="26452" y="110626"/>
                      <a:pt x="0" y="123234"/>
                    </a:cubicBezTo>
                    <a:cubicBezTo>
                      <a:pt x="27478" y="125976"/>
                      <a:pt x="61595" y="106866"/>
                      <a:pt x="80982" y="107644"/>
                    </a:cubicBezTo>
                    <a:cubicBezTo>
                      <a:pt x="95828" y="108219"/>
                      <a:pt x="98963" y="111560"/>
                      <a:pt x="105625" y="113415"/>
                    </a:cubicBezTo>
                    <a:cubicBezTo>
                      <a:pt x="110639" y="114793"/>
                      <a:pt x="116517" y="114073"/>
                      <a:pt x="120597" y="117870"/>
                    </a:cubicBezTo>
                    <a:cubicBezTo>
                      <a:pt x="123559" y="120635"/>
                      <a:pt x="123628" y="129987"/>
                      <a:pt x="123363" y="135783"/>
                    </a:cubicBezTo>
                    <a:cubicBezTo>
                      <a:pt x="123236" y="138823"/>
                      <a:pt x="123213" y="141865"/>
                      <a:pt x="123283" y="144894"/>
                    </a:cubicBezTo>
                    <a:cubicBezTo>
                      <a:pt x="123467" y="151983"/>
                      <a:pt x="122706" y="165178"/>
                      <a:pt x="114603" y="165178"/>
                    </a:cubicBezTo>
                    <a:cubicBezTo>
                      <a:pt x="103124" y="165178"/>
                      <a:pt x="104184" y="153120"/>
                      <a:pt x="85074" y="152725"/>
                    </a:cubicBezTo>
                    <a:cubicBezTo>
                      <a:pt x="76245" y="152545"/>
                      <a:pt x="73870" y="154042"/>
                      <a:pt x="66090" y="162951"/>
                    </a:cubicBezTo>
                    <a:cubicBezTo>
                      <a:pt x="64119" y="165226"/>
                      <a:pt x="61699" y="166842"/>
                      <a:pt x="59175" y="168004"/>
                    </a:cubicBezTo>
                    <a:cubicBezTo>
                      <a:pt x="49793" y="172326"/>
                      <a:pt x="43684" y="181570"/>
                      <a:pt x="43684" y="191856"/>
                    </a:cubicBezTo>
                    <a:lnTo>
                      <a:pt x="43684" y="208846"/>
                    </a:lnTo>
                    <a:lnTo>
                      <a:pt x="56351" y="208846"/>
                    </a:lnTo>
                    <a:lnTo>
                      <a:pt x="56351" y="195843"/>
                    </a:lnTo>
                    <a:lnTo>
                      <a:pt x="64661" y="195843"/>
                    </a:lnTo>
                    <a:lnTo>
                      <a:pt x="64661" y="208846"/>
                    </a:lnTo>
                    <a:lnTo>
                      <a:pt x="77132" y="208846"/>
                    </a:lnTo>
                    <a:lnTo>
                      <a:pt x="77132" y="195843"/>
                    </a:lnTo>
                    <a:lnTo>
                      <a:pt x="85604" y="195843"/>
                    </a:lnTo>
                    <a:lnTo>
                      <a:pt x="85604" y="208846"/>
                    </a:lnTo>
                    <a:lnTo>
                      <a:pt x="97994" y="208846"/>
                    </a:lnTo>
                    <a:lnTo>
                      <a:pt x="97994" y="195843"/>
                    </a:lnTo>
                    <a:cubicBezTo>
                      <a:pt x="131858" y="194920"/>
                      <a:pt x="124885" y="201218"/>
                      <a:pt x="137690" y="201614"/>
                    </a:cubicBezTo>
                    <a:cubicBezTo>
                      <a:pt x="154691" y="202140"/>
                      <a:pt x="168027" y="181917"/>
                      <a:pt x="163520" y="144607"/>
                    </a:cubicBezTo>
                  </a:path>
                </a:pathLst>
              </a:custGeom>
              <a:grpFill/>
              <a:ln w="11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864"/>
              </a:p>
            </p:txBody>
          </p:sp>
          <p:sp>
            <p:nvSpPr>
              <p:cNvPr id="31" name="Полилиния 24">
                <a:extLst>
                  <a:ext uri="{FF2B5EF4-FFF2-40B4-BE49-F238E27FC236}">
                    <a16:creationId xmlns:a16="http://schemas.microsoft.com/office/drawing/2014/main" id="{4D909A96-66F5-3155-5CFB-FB4AC6CA3FBE}"/>
                  </a:ext>
                </a:extLst>
              </p:cNvPr>
              <p:cNvSpPr/>
              <p:nvPr/>
            </p:nvSpPr>
            <p:spPr>
              <a:xfrm>
                <a:off x="1509240" y="8905253"/>
                <a:ext cx="572719" cy="482422"/>
              </a:xfrm>
              <a:custGeom>
                <a:avLst/>
                <a:gdLst>
                  <a:gd name="connsiteX0" fmla="*/ 109039 w 274619"/>
                  <a:gd name="connsiteY0" fmla="*/ 32476 h 225696"/>
                  <a:gd name="connsiteX1" fmla="*/ 87000 w 274619"/>
                  <a:gd name="connsiteY1" fmla="*/ 70805 h 225696"/>
                  <a:gd name="connsiteX2" fmla="*/ 14631 w 274619"/>
                  <a:gd name="connsiteY2" fmla="*/ 157781 h 225696"/>
                  <a:gd name="connsiteX3" fmla="*/ 61973 w 274619"/>
                  <a:gd name="connsiteY3" fmla="*/ 225696 h 225696"/>
                  <a:gd name="connsiteX4" fmla="*/ 57035 w 274619"/>
                  <a:gd name="connsiteY4" fmla="*/ 190362 h 225696"/>
                  <a:gd name="connsiteX5" fmla="*/ 79966 w 274619"/>
                  <a:gd name="connsiteY5" fmla="*/ 102834 h 225696"/>
                  <a:gd name="connsiteX6" fmla="*/ 146316 w 274619"/>
                  <a:gd name="connsiteY6" fmla="*/ 78755 h 225696"/>
                  <a:gd name="connsiteX7" fmla="*/ 168734 w 274619"/>
                  <a:gd name="connsiteY7" fmla="*/ 104079 h 225696"/>
                  <a:gd name="connsiteX8" fmla="*/ 255468 w 274619"/>
                  <a:gd name="connsiteY8" fmla="*/ 111168 h 225696"/>
                  <a:gd name="connsiteX9" fmla="*/ 239527 w 274619"/>
                  <a:gd name="connsiteY9" fmla="*/ 106306 h 225696"/>
                  <a:gd name="connsiteX10" fmla="*/ 253509 w 274619"/>
                  <a:gd name="connsiteY10" fmla="*/ 133966 h 225696"/>
                  <a:gd name="connsiteX11" fmla="*/ 223126 w 274619"/>
                  <a:gd name="connsiteY11" fmla="*/ 55166 h 225696"/>
                  <a:gd name="connsiteX12" fmla="*/ 118722 w 274619"/>
                  <a:gd name="connsiteY12" fmla="*/ 66674 h 225696"/>
                  <a:gd name="connsiteX13" fmla="*/ 122479 w 274619"/>
                  <a:gd name="connsiteY13" fmla="*/ 5930 h 225696"/>
                  <a:gd name="connsiteX14" fmla="*/ 20015 w 274619"/>
                  <a:gd name="connsiteY14" fmla="*/ 28166 h 225696"/>
                  <a:gd name="connsiteX15" fmla="*/ 31444 w 274619"/>
                  <a:gd name="connsiteY15" fmla="*/ 26502 h 225696"/>
                  <a:gd name="connsiteX16" fmla="*/ 36984 w 274619"/>
                  <a:gd name="connsiteY16" fmla="*/ 8589 h 225696"/>
                  <a:gd name="connsiteX17" fmla="*/ 14800 w 274619"/>
                  <a:gd name="connsiteY17" fmla="*/ 2028 h 225696"/>
                  <a:gd name="connsiteX18" fmla="*/ 3840 w 274619"/>
                  <a:gd name="connsiteY18" fmla="*/ 46437 h 225696"/>
                  <a:gd name="connsiteX19" fmla="*/ 109027 w 274619"/>
                  <a:gd name="connsiteY19" fmla="*/ 32476 h 22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4619" h="225696">
                    <a:moveTo>
                      <a:pt x="109039" y="32476"/>
                    </a:moveTo>
                    <a:cubicBezTo>
                      <a:pt x="109039" y="32476"/>
                      <a:pt x="126743" y="52532"/>
                      <a:pt x="87000" y="70805"/>
                    </a:cubicBezTo>
                    <a:cubicBezTo>
                      <a:pt x="49292" y="88155"/>
                      <a:pt x="15776" y="118879"/>
                      <a:pt x="14631" y="157781"/>
                    </a:cubicBezTo>
                    <a:cubicBezTo>
                      <a:pt x="13150" y="207916"/>
                      <a:pt x="61973" y="225696"/>
                      <a:pt x="61973" y="225696"/>
                    </a:cubicBezTo>
                    <a:cubicBezTo>
                      <a:pt x="56638" y="208801"/>
                      <a:pt x="57035" y="190362"/>
                      <a:pt x="57035" y="190362"/>
                    </a:cubicBezTo>
                    <a:cubicBezTo>
                      <a:pt x="57035" y="190362"/>
                      <a:pt x="10573" y="149424"/>
                      <a:pt x="79966" y="102834"/>
                    </a:cubicBezTo>
                    <a:cubicBezTo>
                      <a:pt x="110026" y="82658"/>
                      <a:pt x="146316" y="78755"/>
                      <a:pt x="146316" y="78755"/>
                    </a:cubicBezTo>
                    <a:cubicBezTo>
                      <a:pt x="146316" y="78755"/>
                      <a:pt x="139930" y="95889"/>
                      <a:pt x="168734" y="104079"/>
                    </a:cubicBezTo>
                    <a:cubicBezTo>
                      <a:pt x="207808" y="115179"/>
                      <a:pt x="238133" y="74001"/>
                      <a:pt x="255468" y="111168"/>
                    </a:cubicBezTo>
                    <a:cubicBezTo>
                      <a:pt x="255468" y="111168"/>
                      <a:pt x="250212" y="102115"/>
                      <a:pt x="239527" y="106306"/>
                    </a:cubicBezTo>
                    <a:cubicBezTo>
                      <a:pt x="228854" y="110497"/>
                      <a:pt x="229511" y="134948"/>
                      <a:pt x="253509" y="133966"/>
                    </a:cubicBezTo>
                    <a:cubicBezTo>
                      <a:pt x="285528" y="132660"/>
                      <a:pt x="285401" y="71200"/>
                      <a:pt x="223126" y="55166"/>
                    </a:cubicBezTo>
                    <a:cubicBezTo>
                      <a:pt x="183626" y="45013"/>
                      <a:pt x="118722" y="66674"/>
                      <a:pt x="118722" y="66674"/>
                    </a:cubicBezTo>
                    <a:cubicBezTo>
                      <a:pt x="118722" y="66674"/>
                      <a:pt x="155698" y="27351"/>
                      <a:pt x="122479" y="5930"/>
                    </a:cubicBezTo>
                    <a:cubicBezTo>
                      <a:pt x="89263" y="-15502"/>
                      <a:pt x="40007" y="47408"/>
                      <a:pt x="20015" y="28166"/>
                    </a:cubicBezTo>
                    <a:cubicBezTo>
                      <a:pt x="20015" y="28166"/>
                      <a:pt x="26060" y="29711"/>
                      <a:pt x="31444" y="26502"/>
                    </a:cubicBezTo>
                    <a:cubicBezTo>
                      <a:pt x="37200" y="23065"/>
                      <a:pt x="40224" y="16527"/>
                      <a:pt x="36984" y="8589"/>
                    </a:cubicBezTo>
                    <a:cubicBezTo>
                      <a:pt x="32828" y="-1565"/>
                      <a:pt x="20966" y="-1218"/>
                      <a:pt x="14800" y="2028"/>
                    </a:cubicBezTo>
                    <a:cubicBezTo>
                      <a:pt x="3407" y="8026"/>
                      <a:pt x="-5348" y="26836"/>
                      <a:pt x="3840" y="46437"/>
                    </a:cubicBezTo>
                    <a:cubicBezTo>
                      <a:pt x="19063" y="78863"/>
                      <a:pt x="96502" y="81305"/>
                      <a:pt x="109027" y="32476"/>
                    </a:cubicBezTo>
                  </a:path>
                </a:pathLst>
              </a:custGeom>
              <a:grpFill/>
              <a:ln w="11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864"/>
              </a:p>
            </p:txBody>
          </p:sp>
          <p:sp>
            <p:nvSpPr>
              <p:cNvPr id="32" name="Полилиния 25">
                <a:extLst>
                  <a:ext uri="{FF2B5EF4-FFF2-40B4-BE49-F238E27FC236}">
                    <a16:creationId xmlns:a16="http://schemas.microsoft.com/office/drawing/2014/main" id="{4E9F5330-912F-39B0-BF15-232350ACEF7B}"/>
                  </a:ext>
                </a:extLst>
              </p:cNvPr>
              <p:cNvSpPr/>
              <p:nvPr/>
            </p:nvSpPr>
            <p:spPr>
              <a:xfrm>
                <a:off x="1367826" y="9132367"/>
                <a:ext cx="563843" cy="463491"/>
              </a:xfrm>
              <a:custGeom>
                <a:avLst/>
                <a:gdLst>
                  <a:gd name="connsiteX0" fmla="*/ 236715 w 270363"/>
                  <a:gd name="connsiteY0" fmla="*/ 119050 h 216839"/>
                  <a:gd name="connsiteX1" fmla="*/ 244668 w 270363"/>
                  <a:gd name="connsiteY1" fmla="*/ 113446 h 216839"/>
                  <a:gd name="connsiteX2" fmla="*/ 252194 w 270363"/>
                  <a:gd name="connsiteY2" fmla="*/ 106633 h 216839"/>
                  <a:gd name="connsiteX3" fmla="*/ 258879 w 270363"/>
                  <a:gd name="connsiteY3" fmla="*/ 98503 h 216839"/>
                  <a:gd name="connsiteX4" fmla="*/ 264366 w 270363"/>
                  <a:gd name="connsiteY4" fmla="*/ 88936 h 216839"/>
                  <a:gd name="connsiteX5" fmla="*/ 268250 w 270363"/>
                  <a:gd name="connsiteY5" fmla="*/ 77836 h 216839"/>
                  <a:gd name="connsiteX6" fmla="*/ 270152 w 270363"/>
                  <a:gd name="connsiteY6" fmla="*/ 65108 h 216839"/>
                  <a:gd name="connsiteX7" fmla="*/ 198388 w 270363"/>
                  <a:gd name="connsiteY7" fmla="*/ 1407 h 216839"/>
                  <a:gd name="connsiteX8" fmla="*/ 134149 w 270363"/>
                  <a:gd name="connsiteY8" fmla="*/ 17764 h 216839"/>
                  <a:gd name="connsiteX9" fmla="*/ 127586 w 270363"/>
                  <a:gd name="connsiteY9" fmla="*/ 74435 h 216839"/>
                  <a:gd name="connsiteX10" fmla="*/ 171447 w 270363"/>
                  <a:gd name="connsiteY10" fmla="*/ 38527 h 216839"/>
                  <a:gd name="connsiteX11" fmla="*/ 171628 w 270363"/>
                  <a:gd name="connsiteY11" fmla="*/ 39436 h 216839"/>
                  <a:gd name="connsiteX12" fmla="*/ 134704 w 270363"/>
                  <a:gd name="connsiteY12" fmla="*/ 78710 h 216839"/>
                  <a:gd name="connsiteX13" fmla="*/ 137268 w 270363"/>
                  <a:gd name="connsiteY13" fmla="*/ 111231 h 216839"/>
                  <a:gd name="connsiteX14" fmla="*/ 141303 w 270363"/>
                  <a:gd name="connsiteY14" fmla="*/ 123528 h 216839"/>
                  <a:gd name="connsiteX15" fmla="*/ 139268 w 270363"/>
                  <a:gd name="connsiteY15" fmla="*/ 137142 h 216839"/>
                  <a:gd name="connsiteX16" fmla="*/ 105920 w 270363"/>
                  <a:gd name="connsiteY16" fmla="*/ 152995 h 216839"/>
                  <a:gd name="connsiteX17" fmla="*/ 72247 w 270363"/>
                  <a:gd name="connsiteY17" fmla="*/ 165053 h 216839"/>
                  <a:gd name="connsiteX18" fmla="*/ 44367 w 270363"/>
                  <a:gd name="connsiteY18" fmla="*/ 156791 h 216839"/>
                  <a:gd name="connsiteX19" fmla="*/ 20642 w 270363"/>
                  <a:gd name="connsiteY19" fmla="*/ 175063 h 216839"/>
                  <a:gd name="connsiteX20" fmla="*/ 8658 w 270363"/>
                  <a:gd name="connsiteY20" fmla="*/ 181816 h 216839"/>
                  <a:gd name="connsiteX21" fmla="*/ 276 w 270363"/>
                  <a:gd name="connsiteY21" fmla="*/ 216839 h 216839"/>
                  <a:gd name="connsiteX22" fmla="*/ 12994 w 270363"/>
                  <a:gd name="connsiteY22" fmla="*/ 216839 h 216839"/>
                  <a:gd name="connsiteX23" fmla="*/ 12994 w 270363"/>
                  <a:gd name="connsiteY23" fmla="*/ 203788 h 216839"/>
                  <a:gd name="connsiteX24" fmla="*/ 21436 w 270363"/>
                  <a:gd name="connsiteY24" fmla="*/ 203788 h 216839"/>
                  <a:gd name="connsiteX25" fmla="*/ 21436 w 270363"/>
                  <a:gd name="connsiteY25" fmla="*/ 216839 h 216839"/>
                  <a:gd name="connsiteX26" fmla="*/ 33733 w 270363"/>
                  <a:gd name="connsiteY26" fmla="*/ 216839 h 216839"/>
                  <a:gd name="connsiteX27" fmla="*/ 33733 w 270363"/>
                  <a:gd name="connsiteY27" fmla="*/ 203788 h 216839"/>
                  <a:gd name="connsiteX28" fmla="*/ 42199 w 270363"/>
                  <a:gd name="connsiteY28" fmla="*/ 203788 h 216839"/>
                  <a:gd name="connsiteX29" fmla="*/ 42199 w 270363"/>
                  <a:gd name="connsiteY29" fmla="*/ 216839 h 216839"/>
                  <a:gd name="connsiteX30" fmla="*/ 54616 w 270363"/>
                  <a:gd name="connsiteY30" fmla="*/ 216839 h 216839"/>
                  <a:gd name="connsiteX31" fmla="*/ 54616 w 270363"/>
                  <a:gd name="connsiteY31" fmla="*/ 204160 h 216839"/>
                  <a:gd name="connsiteX32" fmla="*/ 65719 w 270363"/>
                  <a:gd name="connsiteY32" fmla="*/ 204160 h 216839"/>
                  <a:gd name="connsiteX33" fmla="*/ 89457 w 270363"/>
                  <a:gd name="connsiteY33" fmla="*/ 203369 h 216839"/>
                  <a:gd name="connsiteX34" fmla="*/ 104078 w 270363"/>
                  <a:gd name="connsiteY34" fmla="*/ 185097 h 216839"/>
                  <a:gd name="connsiteX35" fmla="*/ 165763 w 270363"/>
                  <a:gd name="connsiteY35" fmla="*/ 173506 h 216839"/>
                  <a:gd name="connsiteX36" fmla="*/ 195619 w 270363"/>
                  <a:gd name="connsiteY36" fmla="*/ 170561 h 216839"/>
                  <a:gd name="connsiteX37" fmla="*/ 206891 w 270363"/>
                  <a:gd name="connsiteY37" fmla="*/ 145392 h 216839"/>
                  <a:gd name="connsiteX38" fmla="*/ 205229 w 270363"/>
                  <a:gd name="connsiteY38" fmla="*/ 142363 h 216839"/>
                  <a:gd name="connsiteX39" fmla="*/ 204325 w 270363"/>
                  <a:gd name="connsiteY39" fmla="*/ 135621 h 216839"/>
                  <a:gd name="connsiteX40" fmla="*/ 207963 w 270363"/>
                  <a:gd name="connsiteY40" fmla="*/ 131119 h 216839"/>
                  <a:gd name="connsiteX41" fmla="*/ 214377 w 270363"/>
                  <a:gd name="connsiteY41" fmla="*/ 129083 h 216839"/>
                  <a:gd name="connsiteX42" fmla="*/ 223448 w 270363"/>
                  <a:gd name="connsiteY42" fmla="*/ 126079 h 216839"/>
                  <a:gd name="connsiteX43" fmla="*/ 230122 w 270363"/>
                  <a:gd name="connsiteY43" fmla="*/ 122714 h 216839"/>
                  <a:gd name="connsiteX44" fmla="*/ 231563 w 270363"/>
                  <a:gd name="connsiteY44" fmla="*/ 122019 h 216839"/>
                  <a:gd name="connsiteX45" fmla="*/ 233292 w 270363"/>
                  <a:gd name="connsiteY45" fmla="*/ 121050 h 216839"/>
                  <a:gd name="connsiteX46" fmla="*/ 236703 w 270363"/>
                  <a:gd name="connsiteY46" fmla="*/ 119026 h 21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0363" h="216839">
                    <a:moveTo>
                      <a:pt x="236715" y="119050"/>
                    </a:moveTo>
                    <a:cubicBezTo>
                      <a:pt x="239470" y="117337"/>
                      <a:pt x="242132" y="115457"/>
                      <a:pt x="244668" y="113446"/>
                    </a:cubicBezTo>
                    <a:cubicBezTo>
                      <a:pt x="247330" y="111339"/>
                      <a:pt x="249855" y="109075"/>
                      <a:pt x="252194" y="106633"/>
                    </a:cubicBezTo>
                    <a:cubicBezTo>
                      <a:pt x="254626" y="104106"/>
                      <a:pt x="256885" y="101389"/>
                      <a:pt x="258879" y="98503"/>
                    </a:cubicBezTo>
                    <a:cubicBezTo>
                      <a:pt x="260989" y="95485"/>
                      <a:pt x="262821" y="92276"/>
                      <a:pt x="264366" y="88936"/>
                    </a:cubicBezTo>
                    <a:cubicBezTo>
                      <a:pt x="266003" y="85367"/>
                      <a:pt x="267305" y="81643"/>
                      <a:pt x="268250" y="77836"/>
                    </a:cubicBezTo>
                    <a:cubicBezTo>
                      <a:pt x="269287" y="73670"/>
                      <a:pt x="269898" y="69395"/>
                      <a:pt x="270152" y="65108"/>
                    </a:cubicBezTo>
                    <a:cubicBezTo>
                      <a:pt x="273114" y="14328"/>
                      <a:pt x="244841" y="-5764"/>
                      <a:pt x="198388" y="1407"/>
                    </a:cubicBezTo>
                    <a:cubicBezTo>
                      <a:pt x="171604" y="5538"/>
                      <a:pt x="148301" y="17955"/>
                      <a:pt x="134149" y="17764"/>
                    </a:cubicBezTo>
                    <a:cubicBezTo>
                      <a:pt x="134149" y="17764"/>
                      <a:pt x="101500" y="51242"/>
                      <a:pt x="127586" y="74435"/>
                    </a:cubicBezTo>
                    <a:cubicBezTo>
                      <a:pt x="127586" y="74435"/>
                      <a:pt x="137088" y="37796"/>
                      <a:pt x="171447" y="38527"/>
                    </a:cubicBezTo>
                    <a:cubicBezTo>
                      <a:pt x="174952" y="38598"/>
                      <a:pt x="172159" y="39029"/>
                      <a:pt x="171628" y="39436"/>
                    </a:cubicBezTo>
                    <a:cubicBezTo>
                      <a:pt x="171098" y="39831"/>
                      <a:pt x="142773" y="48871"/>
                      <a:pt x="134704" y="78710"/>
                    </a:cubicBezTo>
                    <a:cubicBezTo>
                      <a:pt x="131910" y="89043"/>
                      <a:pt x="134547" y="101053"/>
                      <a:pt x="137268" y="111231"/>
                    </a:cubicBezTo>
                    <a:cubicBezTo>
                      <a:pt x="138509" y="115901"/>
                      <a:pt x="139316" y="119157"/>
                      <a:pt x="141303" y="123528"/>
                    </a:cubicBezTo>
                    <a:cubicBezTo>
                      <a:pt x="143218" y="127779"/>
                      <a:pt x="142363" y="133214"/>
                      <a:pt x="139268" y="137142"/>
                    </a:cubicBezTo>
                    <a:cubicBezTo>
                      <a:pt x="132741" y="145404"/>
                      <a:pt x="126683" y="146314"/>
                      <a:pt x="105920" y="152995"/>
                    </a:cubicBezTo>
                    <a:cubicBezTo>
                      <a:pt x="85169" y="159677"/>
                      <a:pt x="82291" y="165317"/>
                      <a:pt x="72247" y="165053"/>
                    </a:cubicBezTo>
                    <a:cubicBezTo>
                      <a:pt x="63095" y="164813"/>
                      <a:pt x="63709" y="154169"/>
                      <a:pt x="44367" y="156791"/>
                    </a:cubicBezTo>
                    <a:cubicBezTo>
                      <a:pt x="26049" y="159282"/>
                      <a:pt x="30420" y="168453"/>
                      <a:pt x="20642" y="175063"/>
                    </a:cubicBezTo>
                    <a:cubicBezTo>
                      <a:pt x="15054" y="178859"/>
                      <a:pt x="15198" y="177494"/>
                      <a:pt x="8658" y="181816"/>
                    </a:cubicBezTo>
                    <a:cubicBezTo>
                      <a:pt x="-2361" y="189096"/>
                      <a:pt x="276" y="216839"/>
                      <a:pt x="276" y="216839"/>
                    </a:cubicBezTo>
                    <a:lnTo>
                      <a:pt x="12994" y="216839"/>
                    </a:lnTo>
                    <a:lnTo>
                      <a:pt x="12994" y="203788"/>
                    </a:lnTo>
                    <a:lnTo>
                      <a:pt x="21436" y="203788"/>
                    </a:lnTo>
                    <a:lnTo>
                      <a:pt x="21436" y="216839"/>
                    </a:lnTo>
                    <a:lnTo>
                      <a:pt x="33733" y="216839"/>
                    </a:lnTo>
                    <a:lnTo>
                      <a:pt x="33733" y="203788"/>
                    </a:lnTo>
                    <a:lnTo>
                      <a:pt x="42199" y="203788"/>
                    </a:lnTo>
                    <a:lnTo>
                      <a:pt x="42199" y="216839"/>
                    </a:lnTo>
                    <a:lnTo>
                      <a:pt x="54616" y="216839"/>
                    </a:lnTo>
                    <a:lnTo>
                      <a:pt x="54616" y="204160"/>
                    </a:lnTo>
                    <a:cubicBezTo>
                      <a:pt x="54616" y="204160"/>
                      <a:pt x="56627" y="202398"/>
                      <a:pt x="65719" y="204160"/>
                    </a:cubicBezTo>
                    <a:cubicBezTo>
                      <a:pt x="74812" y="205943"/>
                      <a:pt x="78775" y="210457"/>
                      <a:pt x="89457" y="203369"/>
                    </a:cubicBezTo>
                    <a:cubicBezTo>
                      <a:pt x="100128" y="196292"/>
                      <a:pt x="97562" y="186067"/>
                      <a:pt x="104078" y="185097"/>
                    </a:cubicBezTo>
                    <a:cubicBezTo>
                      <a:pt x="110605" y="184115"/>
                      <a:pt x="148770" y="178799"/>
                      <a:pt x="165763" y="173506"/>
                    </a:cubicBezTo>
                    <a:cubicBezTo>
                      <a:pt x="182768" y="168190"/>
                      <a:pt x="180793" y="174488"/>
                      <a:pt x="195619" y="170561"/>
                    </a:cubicBezTo>
                    <a:cubicBezTo>
                      <a:pt x="210455" y="166622"/>
                      <a:pt x="211034" y="151487"/>
                      <a:pt x="206891" y="145392"/>
                    </a:cubicBezTo>
                    <a:cubicBezTo>
                      <a:pt x="206228" y="144434"/>
                      <a:pt x="205674" y="143416"/>
                      <a:pt x="205229" y="142363"/>
                    </a:cubicBezTo>
                    <a:cubicBezTo>
                      <a:pt x="204301" y="140196"/>
                      <a:pt x="203879" y="137932"/>
                      <a:pt x="204325" y="135621"/>
                    </a:cubicBezTo>
                    <a:cubicBezTo>
                      <a:pt x="204710" y="133645"/>
                      <a:pt x="206264" y="132065"/>
                      <a:pt x="207963" y="131119"/>
                    </a:cubicBezTo>
                    <a:cubicBezTo>
                      <a:pt x="209938" y="130041"/>
                      <a:pt x="212190" y="129623"/>
                      <a:pt x="214377" y="129083"/>
                    </a:cubicBezTo>
                    <a:cubicBezTo>
                      <a:pt x="217489" y="128330"/>
                      <a:pt x="220521" y="127335"/>
                      <a:pt x="223448" y="126079"/>
                    </a:cubicBezTo>
                    <a:cubicBezTo>
                      <a:pt x="225754" y="125097"/>
                      <a:pt x="227978" y="123970"/>
                      <a:pt x="230122" y="122714"/>
                    </a:cubicBezTo>
                    <a:cubicBezTo>
                      <a:pt x="230583" y="122439"/>
                      <a:pt x="231102" y="122283"/>
                      <a:pt x="231563" y="122019"/>
                    </a:cubicBezTo>
                    <a:cubicBezTo>
                      <a:pt x="232151" y="121708"/>
                      <a:pt x="232727" y="121384"/>
                      <a:pt x="233292" y="121050"/>
                    </a:cubicBezTo>
                    <a:cubicBezTo>
                      <a:pt x="234444" y="120403"/>
                      <a:pt x="235574" y="119732"/>
                      <a:pt x="236703" y="119026"/>
                    </a:cubicBezTo>
                  </a:path>
                </a:pathLst>
              </a:custGeom>
              <a:grpFill/>
              <a:ln w="11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864"/>
              </a:p>
            </p:txBody>
          </p:sp>
          <p:sp>
            <p:nvSpPr>
              <p:cNvPr id="33" name="Полилиния 26">
                <a:extLst>
                  <a:ext uri="{FF2B5EF4-FFF2-40B4-BE49-F238E27FC236}">
                    <a16:creationId xmlns:a16="http://schemas.microsoft.com/office/drawing/2014/main" id="{98541B5F-3B95-84E3-61D6-B52BCEC8F125}"/>
                  </a:ext>
                </a:extLst>
              </p:cNvPr>
              <p:cNvSpPr/>
              <p:nvPr/>
            </p:nvSpPr>
            <p:spPr>
              <a:xfrm>
                <a:off x="873987" y="8867759"/>
                <a:ext cx="671610" cy="728176"/>
              </a:xfrm>
              <a:custGeom>
                <a:avLst/>
                <a:gdLst>
                  <a:gd name="connsiteX0" fmla="*/ 245575 w 322037"/>
                  <a:gd name="connsiteY0" fmla="*/ 77654 h 340669"/>
                  <a:gd name="connsiteX1" fmla="*/ 229100 w 322037"/>
                  <a:gd name="connsiteY1" fmla="*/ 72553 h 340669"/>
                  <a:gd name="connsiteX2" fmla="*/ 229063 w 322037"/>
                  <a:gd name="connsiteY2" fmla="*/ 72577 h 340669"/>
                  <a:gd name="connsiteX3" fmla="*/ 228967 w 322037"/>
                  <a:gd name="connsiteY3" fmla="*/ 72326 h 340669"/>
                  <a:gd name="connsiteX4" fmla="*/ 228101 w 322037"/>
                  <a:gd name="connsiteY4" fmla="*/ 69644 h 340669"/>
                  <a:gd name="connsiteX5" fmla="*/ 239650 w 322037"/>
                  <a:gd name="connsiteY5" fmla="*/ 56772 h 340669"/>
                  <a:gd name="connsiteX6" fmla="*/ 236542 w 322037"/>
                  <a:gd name="connsiteY6" fmla="*/ 58831 h 340669"/>
                  <a:gd name="connsiteX7" fmla="*/ 236542 w 322037"/>
                  <a:gd name="connsiteY7" fmla="*/ 72410 h 340669"/>
                  <a:gd name="connsiteX8" fmla="*/ 250199 w 322037"/>
                  <a:gd name="connsiteY8" fmla="*/ 72410 h 340669"/>
                  <a:gd name="connsiteX9" fmla="*/ 250199 w 322037"/>
                  <a:gd name="connsiteY9" fmla="*/ 58831 h 340669"/>
                  <a:gd name="connsiteX10" fmla="*/ 244853 w 322037"/>
                  <a:gd name="connsiteY10" fmla="*/ 56162 h 340669"/>
                  <a:gd name="connsiteX11" fmla="*/ 252874 w 322037"/>
                  <a:gd name="connsiteY11" fmla="*/ 56676 h 340669"/>
                  <a:gd name="connsiteX12" fmla="*/ 267734 w 322037"/>
                  <a:gd name="connsiteY12" fmla="*/ 60783 h 340669"/>
                  <a:gd name="connsiteX13" fmla="*/ 245587 w 322037"/>
                  <a:gd name="connsiteY13" fmla="*/ 77654 h 340669"/>
                  <a:gd name="connsiteX14" fmla="*/ 236181 w 322037"/>
                  <a:gd name="connsiteY14" fmla="*/ 118904 h 340669"/>
                  <a:gd name="connsiteX15" fmla="*/ 214828 w 322037"/>
                  <a:gd name="connsiteY15" fmla="*/ 111768 h 340669"/>
                  <a:gd name="connsiteX16" fmla="*/ 193464 w 322037"/>
                  <a:gd name="connsiteY16" fmla="*/ 118904 h 340669"/>
                  <a:gd name="connsiteX17" fmla="*/ 171545 w 322037"/>
                  <a:gd name="connsiteY17" fmla="*/ 102787 h 340669"/>
                  <a:gd name="connsiteX18" fmla="*/ 197330 w 322037"/>
                  <a:gd name="connsiteY18" fmla="*/ 112222 h 340669"/>
                  <a:gd name="connsiteX19" fmla="*/ 211372 w 322037"/>
                  <a:gd name="connsiteY19" fmla="*/ 99889 h 340669"/>
                  <a:gd name="connsiteX20" fmla="*/ 211372 w 322037"/>
                  <a:gd name="connsiteY20" fmla="*/ 99662 h 340669"/>
                  <a:gd name="connsiteX21" fmla="*/ 200148 w 322037"/>
                  <a:gd name="connsiteY21" fmla="*/ 91327 h 340669"/>
                  <a:gd name="connsiteX22" fmla="*/ 201279 w 322037"/>
                  <a:gd name="connsiteY22" fmla="*/ 85485 h 340669"/>
                  <a:gd name="connsiteX23" fmla="*/ 230123 w 322037"/>
                  <a:gd name="connsiteY23" fmla="*/ 86156 h 340669"/>
                  <a:gd name="connsiteX24" fmla="*/ 229726 w 322037"/>
                  <a:gd name="connsiteY24" fmla="*/ 91327 h 340669"/>
                  <a:gd name="connsiteX25" fmla="*/ 218297 w 322037"/>
                  <a:gd name="connsiteY25" fmla="*/ 99662 h 340669"/>
                  <a:gd name="connsiteX26" fmla="*/ 232327 w 322037"/>
                  <a:gd name="connsiteY26" fmla="*/ 112222 h 340669"/>
                  <a:gd name="connsiteX27" fmla="*/ 258112 w 322037"/>
                  <a:gd name="connsiteY27" fmla="*/ 102787 h 340669"/>
                  <a:gd name="connsiteX28" fmla="*/ 236169 w 322037"/>
                  <a:gd name="connsiteY28" fmla="*/ 118904 h 340669"/>
                  <a:gd name="connsiteX29" fmla="*/ 183082 w 322037"/>
                  <a:gd name="connsiteY29" fmla="*/ 56257 h 340669"/>
                  <a:gd name="connsiteX30" fmla="*/ 175821 w 322037"/>
                  <a:gd name="connsiteY30" fmla="*/ 65848 h 340669"/>
                  <a:gd name="connsiteX31" fmla="*/ 185924 w 322037"/>
                  <a:gd name="connsiteY31" fmla="*/ 75881 h 340669"/>
                  <a:gd name="connsiteX32" fmla="*/ 196017 w 322037"/>
                  <a:gd name="connsiteY32" fmla="*/ 65848 h 340669"/>
                  <a:gd name="connsiteX33" fmla="*/ 191067 w 322037"/>
                  <a:gd name="connsiteY33" fmla="*/ 57251 h 340669"/>
                  <a:gd name="connsiteX34" fmla="*/ 201448 w 322037"/>
                  <a:gd name="connsiteY34" fmla="*/ 67895 h 340669"/>
                  <a:gd name="connsiteX35" fmla="*/ 185635 w 322037"/>
                  <a:gd name="connsiteY35" fmla="*/ 78074 h 340669"/>
                  <a:gd name="connsiteX36" fmla="*/ 161730 w 322037"/>
                  <a:gd name="connsiteY36" fmla="*/ 60783 h 340669"/>
                  <a:gd name="connsiteX37" fmla="*/ 183082 w 322037"/>
                  <a:gd name="connsiteY37" fmla="*/ 56257 h 340669"/>
                  <a:gd name="connsiteX38" fmla="*/ 311223 w 322037"/>
                  <a:gd name="connsiteY38" fmla="*/ 171097 h 340669"/>
                  <a:gd name="connsiteX39" fmla="*/ 322038 w 322037"/>
                  <a:gd name="connsiteY39" fmla="*/ 142085 h 340669"/>
                  <a:gd name="connsiteX40" fmla="*/ 282620 w 322037"/>
                  <a:gd name="connsiteY40" fmla="*/ 136672 h 340669"/>
                  <a:gd name="connsiteX41" fmla="*/ 266157 w 322037"/>
                  <a:gd name="connsiteY41" fmla="*/ 125968 h 340669"/>
                  <a:gd name="connsiteX42" fmla="*/ 272143 w 322037"/>
                  <a:gd name="connsiteY42" fmla="*/ 116306 h 340669"/>
                  <a:gd name="connsiteX43" fmla="*/ 281729 w 322037"/>
                  <a:gd name="connsiteY43" fmla="*/ 109348 h 340669"/>
                  <a:gd name="connsiteX44" fmla="*/ 280308 w 322037"/>
                  <a:gd name="connsiteY44" fmla="*/ 96585 h 340669"/>
                  <a:gd name="connsiteX45" fmla="*/ 293386 w 322037"/>
                  <a:gd name="connsiteY45" fmla="*/ 86239 h 340669"/>
                  <a:gd name="connsiteX46" fmla="*/ 286558 w 322037"/>
                  <a:gd name="connsiteY46" fmla="*/ 69955 h 340669"/>
                  <a:gd name="connsiteX47" fmla="*/ 293832 w 322037"/>
                  <a:gd name="connsiteY47" fmla="*/ 53071 h 340669"/>
                  <a:gd name="connsiteX48" fmla="*/ 280308 w 322037"/>
                  <a:gd name="connsiteY48" fmla="*/ 42391 h 340669"/>
                  <a:gd name="connsiteX49" fmla="*/ 284981 w 322037"/>
                  <a:gd name="connsiteY49" fmla="*/ 3189 h 340669"/>
                  <a:gd name="connsiteX50" fmla="*/ 252993 w 322037"/>
                  <a:gd name="connsiteY50" fmla="*/ 16504 h 340669"/>
                  <a:gd name="connsiteX51" fmla="*/ 240384 w 322037"/>
                  <a:gd name="connsiteY51" fmla="*/ 8853 h 340669"/>
                  <a:gd name="connsiteX52" fmla="*/ 227474 w 322037"/>
                  <a:gd name="connsiteY52" fmla="*/ 18612 h 340669"/>
                  <a:gd name="connsiteX53" fmla="*/ 214539 w 322037"/>
                  <a:gd name="connsiteY53" fmla="*/ 8853 h 340669"/>
                  <a:gd name="connsiteX54" fmla="*/ 201629 w 322037"/>
                  <a:gd name="connsiteY54" fmla="*/ 18612 h 340669"/>
                  <a:gd name="connsiteX55" fmla="*/ 188731 w 322037"/>
                  <a:gd name="connsiteY55" fmla="*/ 8853 h 340669"/>
                  <a:gd name="connsiteX56" fmla="*/ 176109 w 322037"/>
                  <a:gd name="connsiteY56" fmla="*/ 16457 h 340669"/>
                  <a:gd name="connsiteX57" fmla="*/ 142762 w 322037"/>
                  <a:gd name="connsiteY57" fmla="*/ 3800 h 340669"/>
                  <a:gd name="connsiteX58" fmla="*/ 146182 w 322037"/>
                  <a:gd name="connsiteY58" fmla="*/ 41960 h 340669"/>
                  <a:gd name="connsiteX59" fmla="*/ 132018 w 322037"/>
                  <a:gd name="connsiteY59" fmla="*/ 53467 h 340669"/>
                  <a:gd name="connsiteX60" fmla="*/ 140015 w 322037"/>
                  <a:gd name="connsiteY60" fmla="*/ 64675 h 340669"/>
                  <a:gd name="connsiteX61" fmla="*/ 134199 w 322037"/>
                  <a:gd name="connsiteY61" fmla="*/ 78049 h 340669"/>
                  <a:gd name="connsiteX62" fmla="*/ 146037 w 322037"/>
                  <a:gd name="connsiteY62" fmla="*/ 87256 h 340669"/>
                  <a:gd name="connsiteX63" fmla="*/ 143423 w 322037"/>
                  <a:gd name="connsiteY63" fmla="*/ 96716 h 340669"/>
                  <a:gd name="connsiteX64" fmla="*/ 132633 w 322037"/>
                  <a:gd name="connsiteY64" fmla="*/ 84671 h 340669"/>
                  <a:gd name="connsiteX65" fmla="*/ 123155 w 322037"/>
                  <a:gd name="connsiteY65" fmla="*/ 54617 h 340669"/>
                  <a:gd name="connsiteX66" fmla="*/ 118530 w 322037"/>
                  <a:gd name="connsiteY66" fmla="*/ 89760 h 340669"/>
                  <a:gd name="connsiteX67" fmla="*/ 142508 w 322037"/>
                  <a:gd name="connsiteY67" fmla="*/ 133930 h 340669"/>
                  <a:gd name="connsiteX68" fmla="*/ 124721 w 322037"/>
                  <a:gd name="connsiteY68" fmla="*/ 115072 h 340669"/>
                  <a:gd name="connsiteX69" fmla="*/ 108125 w 322037"/>
                  <a:gd name="connsiteY69" fmla="*/ 87269 h 340669"/>
                  <a:gd name="connsiteX70" fmla="*/ 105861 w 322037"/>
                  <a:gd name="connsiteY70" fmla="*/ 122903 h 340669"/>
                  <a:gd name="connsiteX71" fmla="*/ 138041 w 322037"/>
                  <a:gd name="connsiteY71" fmla="*/ 170355 h 340669"/>
                  <a:gd name="connsiteX72" fmla="*/ 120493 w 322037"/>
                  <a:gd name="connsiteY72" fmla="*/ 148478 h 340669"/>
                  <a:gd name="connsiteX73" fmla="*/ 99129 w 322037"/>
                  <a:gd name="connsiteY73" fmla="*/ 129081 h 340669"/>
                  <a:gd name="connsiteX74" fmla="*/ 125515 w 322037"/>
                  <a:gd name="connsiteY74" fmla="*/ 177168 h 340669"/>
                  <a:gd name="connsiteX75" fmla="*/ 133163 w 322037"/>
                  <a:gd name="connsiteY75" fmla="*/ 203893 h 340669"/>
                  <a:gd name="connsiteX76" fmla="*/ 88230 w 322037"/>
                  <a:gd name="connsiteY76" fmla="*/ 163637 h 340669"/>
                  <a:gd name="connsiteX77" fmla="*/ 72525 w 322037"/>
                  <a:gd name="connsiteY77" fmla="*/ 166284 h 340669"/>
                  <a:gd name="connsiteX78" fmla="*/ 57929 w 322037"/>
                  <a:gd name="connsiteY78" fmla="*/ 100907 h 340669"/>
                  <a:gd name="connsiteX79" fmla="*/ 59615 w 322037"/>
                  <a:gd name="connsiteY79" fmla="*/ 93807 h 340669"/>
                  <a:gd name="connsiteX80" fmla="*/ 71719 w 322037"/>
                  <a:gd name="connsiteY80" fmla="*/ 62568 h 340669"/>
                  <a:gd name="connsiteX81" fmla="*/ 53785 w 322037"/>
                  <a:gd name="connsiteY81" fmla="*/ 32860 h 340669"/>
                  <a:gd name="connsiteX82" fmla="*/ 49619 w 322037"/>
                  <a:gd name="connsiteY82" fmla="*/ 28634 h 340669"/>
                  <a:gd name="connsiteX83" fmla="*/ 7672 w 322037"/>
                  <a:gd name="connsiteY83" fmla="*/ 18468 h 340669"/>
                  <a:gd name="connsiteX84" fmla="*/ 7672 w 322037"/>
                  <a:gd name="connsiteY84" fmla="*/ 31005 h 340669"/>
                  <a:gd name="connsiteX85" fmla="*/ 20606 w 322037"/>
                  <a:gd name="connsiteY85" fmla="*/ 31005 h 340669"/>
                  <a:gd name="connsiteX86" fmla="*/ 20606 w 322037"/>
                  <a:gd name="connsiteY86" fmla="*/ 39350 h 340669"/>
                  <a:gd name="connsiteX87" fmla="*/ 7672 w 322037"/>
                  <a:gd name="connsiteY87" fmla="*/ 39350 h 340669"/>
                  <a:gd name="connsiteX88" fmla="*/ 7672 w 322037"/>
                  <a:gd name="connsiteY88" fmla="*/ 51946 h 340669"/>
                  <a:gd name="connsiteX89" fmla="*/ 20606 w 322037"/>
                  <a:gd name="connsiteY89" fmla="*/ 51946 h 340669"/>
                  <a:gd name="connsiteX90" fmla="*/ 20606 w 322037"/>
                  <a:gd name="connsiteY90" fmla="*/ 60508 h 340669"/>
                  <a:gd name="connsiteX91" fmla="*/ 7672 w 322037"/>
                  <a:gd name="connsiteY91" fmla="*/ 60508 h 340669"/>
                  <a:gd name="connsiteX92" fmla="*/ 7672 w 322037"/>
                  <a:gd name="connsiteY92" fmla="*/ 72984 h 340669"/>
                  <a:gd name="connsiteX93" fmla="*/ 20606 w 322037"/>
                  <a:gd name="connsiteY93" fmla="*/ 72984 h 340669"/>
                  <a:gd name="connsiteX94" fmla="*/ 25712 w 322037"/>
                  <a:gd name="connsiteY94" fmla="*/ 88311 h 340669"/>
                  <a:gd name="connsiteX95" fmla="*/ 26194 w 322037"/>
                  <a:gd name="connsiteY95" fmla="*/ 99075 h 340669"/>
                  <a:gd name="connsiteX96" fmla="*/ 22377 w 322037"/>
                  <a:gd name="connsiteY96" fmla="*/ 116641 h 340669"/>
                  <a:gd name="connsiteX97" fmla="*/ 39791 w 322037"/>
                  <a:gd name="connsiteY97" fmla="*/ 225734 h 340669"/>
                  <a:gd name="connsiteX98" fmla="*/ 59350 w 322037"/>
                  <a:gd name="connsiteY98" fmla="*/ 220034 h 340669"/>
                  <a:gd name="connsiteX99" fmla="*/ 106173 w 322037"/>
                  <a:gd name="connsiteY99" fmla="*/ 224248 h 340669"/>
                  <a:gd name="connsiteX100" fmla="*/ 124781 w 322037"/>
                  <a:gd name="connsiteY100" fmla="*/ 227601 h 340669"/>
                  <a:gd name="connsiteX101" fmla="*/ 159405 w 322037"/>
                  <a:gd name="connsiteY101" fmla="*/ 236354 h 340669"/>
                  <a:gd name="connsiteX102" fmla="*/ 99502 w 322037"/>
                  <a:gd name="connsiteY102" fmla="*/ 276370 h 340669"/>
                  <a:gd name="connsiteX103" fmla="*/ 92301 w 322037"/>
                  <a:gd name="connsiteY103" fmla="*/ 279974 h 340669"/>
                  <a:gd name="connsiteX104" fmla="*/ 92264 w 322037"/>
                  <a:gd name="connsiteY104" fmla="*/ 279974 h 340669"/>
                  <a:gd name="connsiteX105" fmla="*/ 56965 w 322037"/>
                  <a:gd name="connsiteY105" fmla="*/ 272144 h 340669"/>
                  <a:gd name="connsiteX106" fmla="*/ 13657 w 322037"/>
                  <a:gd name="connsiteY106" fmla="*/ 282968 h 340669"/>
                  <a:gd name="connsiteX107" fmla="*/ 0 w 322037"/>
                  <a:gd name="connsiteY107" fmla="*/ 302042 h 340669"/>
                  <a:gd name="connsiteX108" fmla="*/ 0 w 322037"/>
                  <a:gd name="connsiteY108" fmla="*/ 340669 h 340669"/>
                  <a:gd name="connsiteX109" fmla="*/ 12622 w 322037"/>
                  <a:gd name="connsiteY109" fmla="*/ 340669 h 340669"/>
                  <a:gd name="connsiteX110" fmla="*/ 12622 w 322037"/>
                  <a:gd name="connsiteY110" fmla="*/ 327618 h 340669"/>
                  <a:gd name="connsiteX111" fmla="*/ 20871 w 322037"/>
                  <a:gd name="connsiteY111" fmla="*/ 327618 h 340669"/>
                  <a:gd name="connsiteX112" fmla="*/ 20871 w 322037"/>
                  <a:gd name="connsiteY112" fmla="*/ 340669 h 340669"/>
                  <a:gd name="connsiteX113" fmla="*/ 33397 w 322037"/>
                  <a:gd name="connsiteY113" fmla="*/ 340669 h 340669"/>
                  <a:gd name="connsiteX114" fmla="*/ 33397 w 322037"/>
                  <a:gd name="connsiteY114" fmla="*/ 327618 h 340669"/>
                  <a:gd name="connsiteX115" fmla="*/ 42019 w 322037"/>
                  <a:gd name="connsiteY115" fmla="*/ 327618 h 340669"/>
                  <a:gd name="connsiteX116" fmla="*/ 42019 w 322037"/>
                  <a:gd name="connsiteY116" fmla="*/ 340669 h 340669"/>
                  <a:gd name="connsiteX117" fmla="*/ 54605 w 322037"/>
                  <a:gd name="connsiteY117" fmla="*/ 340669 h 340669"/>
                  <a:gd name="connsiteX118" fmla="*/ 54605 w 322037"/>
                  <a:gd name="connsiteY118" fmla="*/ 323882 h 340669"/>
                  <a:gd name="connsiteX119" fmla="*/ 65926 w 322037"/>
                  <a:gd name="connsiteY119" fmla="*/ 323343 h 340669"/>
                  <a:gd name="connsiteX120" fmla="*/ 77704 w 322037"/>
                  <a:gd name="connsiteY120" fmla="*/ 312160 h 340669"/>
                  <a:gd name="connsiteX121" fmla="*/ 96912 w 322037"/>
                  <a:gd name="connsiteY121" fmla="*/ 314015 h 340669"/>
                  <a:gd name="connsiteX122" fmla="*/ 180553 w 322037"/>
                  <a:gd name="connsiteY122" fmla="*/ 281783 h 340669"/>
                  <a:gd name="connsiteX123" fmla="*/ 200726 w 322037"/>
                  <a:gd name="connsiteY123" fmla="*/ 278441 h 340669"/>
                  <a:gd name="connsiteX124" fmla="*/ 223475 w 322037"/>
                  <a:gd name="connsiteY124" fmla="*/ 240892 h 340669"/>
                  <a:gd name="connsiteX125" fmla="*/ 261460 w 322037"/>
                  <a:gd name="connsiteY125" fmla="*/ 184172 h 340669"/>
                  <a:gd name="connsiteX126" fmla="*/ 233388 w 322037"/>
                  <a:gd name="connsiteY126" fmla="*/ 245538 h 340669"/>
                  <a:gd name="connsiteX127" fmla="*/ 319111 w 322037"/>
                  <a:gd name="connsiteY127" fmla="*/ 222776 h 340669"/>
                  <a:gd name="connsiteX128" fmla="*/ 311259 w 322037"/>
                  <a:gd name="connsiteY128" fmla="*/ 171110 h 34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322037" h="340669">
                    <a:moveTo>
                      <a:pt x="245575" y="77654"/>
                    </a:moveTo>
                    <a:cubicBezTo>
                      <a:pt x="237855" y="78636"/>
                      <a:pt x="231580" y="76888"/>
                      <a:pt x="229100" y="72553"/>
                    </a:cubicBezTo>
                    <a:lnTo>
                      <a:pt x="229063" y="72577"/>
                    </a:lnTo>
                    <a:cubicBezTo>
                      <a:pt x="229027" y="72494"/>
                      <a:pt x="229003" y="72410"/>
                      <a:pt x="228967" y="72326"/>
                    </a:cubicBezTo>
                    <a:cubicBezTo>
                      <a:pt x="228545" y="71523"/>
                      <a:pt x="228185" y="70637"/>
                      <a:pt x="228101" y="69644"/>
                    </a:cubicBezTo>
                    <a:cubicBezTo>
                      <a:pt x="227498" y="62626"/>
                      <a:pt x="232291" y="58304"/>
                      <a:pt x="239650" y="56772"/>
                    </a:cubicBezTo>
                    <a:cubicBezTo>
                      <a:pt x="238518" y="57239"/>
                      <a:pt x="237470" y="57922"/>
                      <a:pt x="236542" y="58831"/>
                    </a:cubicBezTo>
                    <a:cubicBezTo>
                      <a:pt x="232773" y="62579"/>
                      <a:pt x="232773" y="68661"/>
                      <a:pt x="236542" y="72410"/>
                    </a:cubicBezTo>
                    <a:cubicBezTo>
                      <a:pt x="240312" y="76157"/>
                      <a:pt x="246430" y="76157"/>
                      <a:pt x="250199" y="72410"/>
                    </a:cubicBezTo>
                    <a:cubicBezTo>
                      <a:pt x="253969" y="68661"/>
                      <a:pt x="253969" y="62579"/>
                      <a:pt x="250199" y="58831"/>
                    </a:cubicBezTo>
                    <a:cubicBezTo>
                      <a:pt x="248694" y="57335"/>
                      <a:pt x="246815" y="56460"/>
                      <a:pt x="244853" y="56162"/>
                    </a:cubicBezTo>
                    <a:cubicBezTo>
                      <a:pt x="247381" y="56077"/>
                      <a:pt x="250067" y="56233"/>
                      <a:pt x="252874" y="56676"/>
                    </a:cubicBezTo>
                    <a:cubicBezTo>
                      <a:pt x="259642" y="58137"/>
                      <a:pt x="261640" y="58904"/>
                      <a:pt x="267734" y="60783"/>
                    </a:cubicBezTo>
                    <a:cubicBezTo>
                      <a:pt x="267734" y="60783"/>
                      <a:pt x="258389" y="76014"/>
                      <a:pt x="245587" y="77654"/>
                    </a:cubicBezTo>
                    <a:moveTo>
                      <a:pt x="236181" y="118904"/>
                    </a:moveTo>
                    <a:cubicBezTo>
                      <a:pt x="220055" y="118137"/>
                      <a:pt x="214828" y="111768"/>
                      <a:pt x="214828" y="111768"/>
                    </a:cubicBezTo>
                    <a:cubicBezTo>
                      <a:pt x="214828" y="111768"/>
                      <a:pt x="209614" y="118150"/>
                      <a:pt x="193464" y="118904"/>
                    </a:cubicBezTo>
                    <a:cubicBezTo>
                      <a:pt x="166872" y="120173"/>
                      <a:pt x="163813" y="104655"/>
                      <a:pt x="171545" y="102787"/>
                    </a:cubicBezTo>
                    <a:cubicBezTo>
                      <a:pt x="179252" y="100931"/>
                      <a:pt x="183082" y="113395"/>
                      <a:pt x="197330" y="112222"/>
                    </a:cubicBezTo>
                    <a:cubicBezTo>
                      <a:pt x="210324" y="111157"/>
                      <a:pt x="211276" y="101578"/>
                      <a:pt x="211372" y="99889"/>
                    </a:cubicBezTo>
                    <a:lnTo>
                      <a:pt x="211372" y="99662"/>
                    </a:lnTo>
                    <a:lnTo>
                      <a:pt x="200148" y="91327"/>
                    </a:lnTo>
                    <a:cubicBezTo>
                      <a:pt x="199341" y="90585"/>
                      <a:pt x="197137" y="86096"/>
                      <a:pt x="201279" y="85485"/>
                    </a:cubicBezTo>
                    <a:cubicBezTo>
                      <a:pt x="204965" y="84934"/>
                      <a:pt x="225908" y="84803"/>
                      <a:pt x="230123" y="86156"/>
                    </a:cubicBezTo>
                    <a:cubicBezTo>
                      <a:pt x="233182" y="87138"/>
                      <a:pt x="230533" y="90585"/>
                      <a:pt x="229726" y="91327"/>
                    </a:cubicBezTo>
                    <a:lnTo>
                      <a:pt x="218297" y="99662"/>
                    </a:lnTo>
                    <a:cubicBezTo>
                      <a:pt x="218297" y="100009"/>
                      <a:pt x="218321" y="111073"/>
                      <a:pt x="232327" y="112222"/>
                    </a:cubicBezTo>
                    <a:cubicBezTo>
                      <a:pt x="246550" y="113408"/>
                      <a:pt x="250416" y="100931"/>
                      <a:pt x="258112" y="102787"/>
                    </a:cubicBezTo>
                    <a:cubicBezTo>
                      <a:pt x="265820" y="104642"/>
                      <a:pt x="262785" y="120173"/>
                      <a:pt x="236169" y="118904"/>
                    </a:cubicBezTo>
                    <a:moveTo>
                      <a:pt x="183082" y="56257"/>
                    </a:moveTo>
                    <a:cubicBezTo>
                      <a:pt x="178891" y="57478"/>
                      <a:pt x="175821" y="61286"/>
                      <a:pt x="175821" y="65848"/>
                    </a:cubicBezTo>
                    <a:cubicBezTo>
                      <a:pt x="175821" y="71392"/>
                      <a:pt x="180337" y="75881"/>
                      <a:pt x="185924" y="75881"/>
                    </a:cubicBezTo>
                    <a:cubicBezTo>
                      <a:pt x="191512" y="75881"/>
                      <a:pt x="196017" y="71392"/>
                      <a:pt x="196017" y="65848"/>
                    </a:cubicBezTo>
                    <a:cubicBezTo>
                      <a:pt x="196017" y="62184"/>
                      <a:pt x="194018" y="59011"/>
                      <a:pt x="191067" y="57251"/>
                    </a:cubicBezTo>
                    <a:cubicBezTo>
                      <a:pt x="197305" y="58568"/>
                      <a:pt x="200919" y="61274"/>
                      <a:pt x="201448" y="67895"/>
                    </a:cubicBezTo>
                    <a:cubicBezTo>
                      <a:pt x="202147" y="76565"/>
                      <a:pt x="191103" y="78995"/>
                      <a:pt x="185635" y="78074"/>
                    </a:cubicBezTo>
                    <a:cubicBezTo>
                      <a:pt x="180168" y="77152"/>
                      <a:pt x="172484" y="75619"/>
                      <a:pt x="161730" y="60783"/>
                    </a:cubicBezTo>
                    <a:cubicBezTo>
                      <a:pt x="161211" y="60077"/>
                      <a:pt x="173111" y="55873"/>
                      <a:pt x="183082" y="56257"/>
                    </a:cubicBezTo>
                    <a:close/>
                    <a:moveTo>
                      <a:pt x="311223" y="171097"/>
                    </a:moveTo>
                    <a:cubicBezTo>
                      <a:pt x="311512" y="158908"/>
                      <a:pt x="322038" y="142085"/>
                      <a:pt x="322038" y="142085"/>
                    </a:cubicBezTo>
                    <a:cubicBezTo>
                      <a:pt x="322038" y="142085"/>
                      <a:pt x="300251" y="143054"/>
                      <a:pt x="282620" y="136672"/>
                    </a:cubicBezTo>
                    <a:cubicBezTo>
                      <a:pt x="268169" y="130818"/>
                      <a:pt x="267734" y="127548"/>
                      <a:pt x="266157" y="125968"/>
                    </a:cubicBezTo>
                    <a:cubicBezTo>
                      <a:pt x="266747" y="125441"/>
                      <a:pt x="273936" y="124532"/>
                      <a:pt x="272143" y="116306"/>
                    </a:cubicBezTo>
                    <a:cubicBezTo>
                      <a:pt x="272143" y="116306"/>
                      <a:pt x="278646" y="116593"/>
                      <a:pt x="281729" y="109348"/>
                    </a:cubicBezTo>
                    <a:cubicBezTo>
                      <a:pt x="284908" y="101877"/>
                      <a:pt x="280308" y="96585"/>
                      <a:pt x="280308" y="96585"/>
                    </a:cubicBezTo>
                    <a:cubicBezTo>
                      <a:pt x="280308" y="96585"/>
                      <a:pt x="290641" y="96944"/>
                      <a:pt x="293386" y="86239"/>
                    </a:cubicBezTo>
                    <a:cubicBezTo>
                      <a:pt x="296180" y="75367"/>
                      <a:pt x="286558" y="69955"/>
                      <a:pt x="286558" y="69955"/>
                    </a:cubicBezTo>
                    <a:cubicBezTo>
                      <a:pt x="286558" y="69955"/>
                      <a:pt x="296397" y="65261"/>
                      <a:pt x="293832" y="53071"/>
                    </a:cubicBezTo>
                    <a:cubicBezTo>
                      <a:pt x="291605" y="42475"/>
                      <a:pt x="280308" y="42391"/>
                      <a:pt x="280308" y="42391"/>
                    </a:cubicBezTo>
                    <a:cubicBezTo>
                      <a:pt x="280308" y="42391"/>
                      <a:pt x="304659" y="18241"/>
                      <a:pt x="284981" y="3189"/>
                    </a:cubicBezTo>
                    <a:cubicBezTo>
                      <a:pt x="270216" y="-8102"/>
                      <a:pt x="254366" y="14026"/>
                      <a:pt x="252993" y="16504"/>
                    </a:cubicBezTo>
                    <a:cubicBezTo>
                      <a:pt x="251740" y="12133"/>
                      <a:pt x="246575" y="8853"/>
                      <a:pt x="240384" y="8853"/>
                    </a:cubicBezTo>
                    <a:cubicBezTo>
                      <a:pt x="233242" y="8853"/>
                      <a:pt x="227474" y="13235"/>
                      <a:pt x="227474" y="18612"/>
                    </a:cubicBezTo>
                    <a:cubicBezTo>
                      <a:pt x="227474" y="13235"/>
                      <a:pt x="221681" y="8853"/>
                      <a:pt x="214539" y="8853"/>
                    </a:cubicBezTo>
                    <a:cubicBezTo>
                      <a:pt x="207397" y="8853"/>
                      <a:pt x="201629" y="13235"/>
                      <a:pt x="201629" y="18612"/>
                    </a:cubicBezTo>
                    <a:cubicBezTo>
                      <a:pt x="201629" y="13235"/>
                      <a:pt x="195873" y="8853"/>
                      <a:pt x="188731" y="8853"/>
                    </a:cubicBezTo>
                    <a:cubicBezTo>
                      <a:pt x="182565" y="8853"/>
                      <a:pt x="177422" y="12110"/>
                      <a:pt x="176109" y="16457"/>
                    </a:cubicBezTo>
                    <a:cubicBezTo>
                      <a:pt x="174544" y="13619"/>
                      <a:pt x="157575" y="-7300"/>
                      <a:pt x="142762" y="3800"/>
                    </a:cubicBezTo>
                    <a:cubicBezTo>
                      <a:pt x="125515" y="16732"/>
                      <a:pt x="146182" y="41960"/>
                      <a:pt x="146182" y="41960"/>
                    </a:cubicBezTo>
                    <a:cubicBezTo>
                      <a:pt x="146182" y="41960"/>
                      <a:pt x="132380" y="40092"/>
                      <a:pt x="132018" y="53467"/>
                    </a:cubicBezTo>
                    <a:cubicBezTo>
                      <a:pt x="131766" y="62890"/>
                      <a:pt x="140015" y="64675"/>
                      <a:pt x="140015" y="64675"/>
                    </a:cubicBezTo>
                    <a:cubicBezTo>
                      <a:pt x="140015" y="64675"/>
                      <a:pt x="131730" y="67979"/>
                      <a:pt x="134199" y="78049"/>
                    </a:cubicBezTo>
                    <a:cubicBezTo>
                      <a:pt x="136173" y="86107"/>
                      <a:pt x="146037" y="87256"/>
                      <a:pt x="146037" y="87256"/>
                    </a:cubicBezTo>
                    <a:cubicBezTo>
                      <a:pt x="146037" y="87256"/>
                      <a:pt x="141497" y="91484"/>
                      <a:pt x="143423" y="96716"/>
                    </a:cubicBezTo>
                    <a:cubicBezTo>
                      <a:pt x="143423" y="96716"/>
                      <a:pt x="138426" y="92154"/>
                      <a:pt x="132633" y="84671"/>
                    </a:cubicBezTo>
                    <a:cubicBezTo>
                      <a:pt x="122071" y="71068"/>
                      <a:pt x="123155" y="54617"/>
                      <a:pt x="123155" y="54617"/>
                    </a:cubicBezTo>
                    <a:cubicBezTo>
                      <a:pt x="123155" y="54617"/>
                      <a:pt x="106668" y="72601"/>
                      <a:pt x="118530" y="89760"/>
                    </a:cubicBezTo>
                    <a:cubicBezTo>
                      <a:pt x="130393" y="106942"/>
                      <a:pt x="148446" y="114150"/>
                      <a:pt x="142508" y="133930"/>
                    </a:cubicBezTo>
                    <a:cubicBezTo>
                      <a:pt x="142508" y="133930"/>
                      <a:pt x="139232" y="125537"/>
                      <a:pt x="124721" y="115072"/>
                    </a:cubicBezTo>
                    <a:cubicBezTo>
                      <a:pt x="110209" y="104571"/>
                      <a:pt x="108125" y="87269"/>
                      <a:pt x="108125" y="87269"/>
                    </a:cubicBezTo>
                    <a:cubicBezTo>
                      <a:pt x="108125" y="87269"/>
                      <a:pt x="95070" y="106284"/>
                      <a:pt x="105861" y="122903"/>
                    </a:cubicBezTo>
                    <a:cubicBezTo>
                      <a:pt x="116687" y="139547"/>
                      <a:pt x="143303" y="141258"/>
                      <a:pt x="138041" y="170355"/>
                    </a:cubicBezTo>
                    <a:cubicBezTo>
                      <a:pt x="138041" y="170355"/>
                      <a:pt x="132754" y="155699"/>
                      <a:pt x="120493" y="148478"/>
                    </a:cubicBezTo>
                    <a:cubicBezTo>
                      <a:pt x="105174" y="139463"/>
                      <a:pt x="99129" y="129081"/>
                      <a:pt x="99129" y="129081"/>
                    </a:cubicBezTo>
                    <a:cubicBezTo>
                      <a:pt x="94914" y="162500"/>
                      <a:pt x="109955" y="161195"/>
                      <a:pt x="125515" y="177168"/>
                    </a:cubicBezTo>
                    <a:cubicBezTo>
                      <a:pt x="136679" y="188638"/>
                      <a:pt x="133163" y="203893"/>
                      <a:pt x="133163" y="203893"/>
                    </a:cubicBezTo>
                    <a:cubicBezTo>
                      <a:pt x="110739" y="169181"/>
                      <a:pt x="88230" y="163637"/>
                      <a:pt x="88230" y="163637"/>
                    </a:cubicBezTo>
                    <a:cubicBezTo>
                      <a:pt x="87591" y="162572"/>
                      <a:pt x="72525" y="166284"/>
                      <a:pt x="72525" y="166284"/>
                    </a:cubicBezTo>
                    <a:cubicBezTo>
                      <a:pt x="58543" y="121215"/>
                      <a:pt x="60036" y="109360"/>
                      <a:pt x="57929" y="100907"/>
                    </a:cubicBezTo>
                    <a:cubicBezTo>
                      <a:pt x="57290" y="98416"/>
                      <a:pt x="57929" y="95758"/>
                      <a:pt x="59615" y="93807"/>
                    </a:cubicBezTo>
                    <a:cubicBezTo>
                      <a:pt x="63902" y="88838"/>
                      <a:pt x="71719" y="77714"/>
                      <a:pt x="71719" y="62568"/>
                    </a:cubicBezTo>
                    <a:cubicBezTo>
                      <a:pt x="71719" y="47420"/>
                      <a:pt x="59591" y="36727"/>
                      <a:pt x="53785" y="32860"/>
                    </a:cubicBezTo>
                    <a:cubicBezTo>
                      <a:pt x="52123" y="31759"/>
                      <a:pt x="50750" y="30286"/>
                      <a:pt x="49619" y="28634"/>
                    </a:cubicBezTo>
                    <a:cubicBezTo>
                      <a:pt x="41984" y="17306"/>
                      <a:pt x="7672" y="18468"/>
                      <a:pt x="7672" y="18468"/>
                    </a:cubicBezTo>
                    <a:lnTo>
                      <a:pt x="7672" y="31005"/>
                    </a:lnTo>
                    <a:lnTo>
                      <a:pt x="20606" y="31005"/>
                    </a:lnTo>
                    <a:lnTo>
                      <a:pt x="20606" y="39350"/>
                    </a:lnTo>
                    <a:lnTo>
                      <a:pt x="7672" y="39350"/>
                    </a:lnTo>
                    <a:lnTo>
                      <a:pt x="7672" y="51946"/>
                    </a:lnTo>
                    <a:lnTo>
                      <a:pt x="20606" y="51946"/>
                    </a:lnTo>
                    <a:lnTo>
                      <a:pt x="20606" y="60508"/>
                    </a:lnTo>
                    <a:lnTo>
                      <a:pt x="7672" y="60508"/>
                    </a:lnTo>
                    <a:lnTo>
                      <a:pt x="7672" y="72984"/>
                    </a:lnTo>
                    <a:lnTo>
                      <a:pt x="20606" y="72984"/>
                    </a:lnTo>
                    <a:cubicBezTo>
                      <a:pt x="21256" y="78217"/>
                      <a:pt x="23955" y="84587"/>
                      <a:pt x="25712" y="88311"/>
                    </a:cubicBezTo>
                    <a:cubicBezTo>
                      <a:pt x="27290" y="91711"/>
                      <a:pt x="27435" y="95555"/>
                      <a:pt x="26194" y="99075"/>
                    </a:cubicBezTo>
                    <a:cubicBezTo>
                      <a:pt x="24315" y="104308"/>
                      <a:pt x="22003" y="111935"/>
                      <a:pt x="22377" y="116641"/>
                    </a:cubicBezTo>
                    <a:cubicBezTo>
                      <a:pt x="25533" y="154765"/>
                      <a:pt x="9912" y="225734"/>
                      <a:pt x="39791" y="225734"/>
                    </a:cubicBezTo>
                    <a:cubicBezTo>
                      <a:pt x="52425" y="225734"/>
                      <a:pt x="59350" y="220034"/>
                      <a:pt x="59350" y="220034"/>
                    </a:cubicBezTo>
                    <a:cubicBezTo>
                      <a:pt x="59350" y="220034"/>
                      <a:pt x="86652" y="224045"/>
                      <a:pt x="106173" y="224248"/>
                    </a:cubicBezTo>
                    <a:cubicBezTo>
                      <a:pt x="112532" y="224308"/>
                      <a:pt x="118844" y="225410"/>
                      <a:pt x="124781" y="227601"/>
                    </a:cubicBezTo>
                    <a:cubicBezTo>
                      <a:pt x="139835" y="233121"/>
                      <a:pt x="159405" y="236354"/>
                      <a:pt x="159405" y="236354"/>
                    </a:cubicBezTo>
                    <a:lnTo>
                      <a:pt x="99502" y="276370"/>
                    </a:lnTo>
                    <a:cubicBezTo>
                      <a:pt x="97237" y="277903"/>
                      <a:pt x="94793" y="279088"/>
                      <a:pt x="92301" y="279974"/>
                    </a:cubicBezTo>
                    <a:lnTo>
                      <a:pt x="92264" y="279974"/>
                    </a:lnTo>
                    <a:cubicBezTo>
                      <a:pt x="77788" y="282489"/>
                      <a:pt x="80702" y="280010"/>
                      <a:pt x="56965" y="272144"/>
                    </a:cubicBezTo>
                    <a:cubicBezTo>
                      <a:pt x="33216" y="264277"/>
                      <a:pt x="27314" y="282165"/>
                      <a:pt x="13657" y="282968"/>
                    </a:cubicBezTo>
                    <a:cubicBezTo>
                      <a:pt x="0" y="283746"/>
                      <a:pt x="0" y="302042"/>
                      <a:pt x="0" y="302042"/>
                    </a:cubicBezTo>
                    <a:lnTo>
                      <a:pt x="0" y="340669"/>
                    </a:lnTo>
                    <a:lnTo>
                      <a:pt x="12622" y="340669"/>
                    </a:lnTo>
                    <a:lnTo>
                      <a:pt x="12622" y="327618"/>
                    </a:lnTo>
                    <a:lnTo>
                      <a:pt x="20871" y="327618"/>
                    </a:lnTo>
                    <a:lnTo>
                      <a:pt x="20871" y="340669"/>
                    </a:lnTo>
                    <a:lnTo>
                      <a:pt x="33397" y="340669"/>
                    </a:lnTo>
                    <a:lnTo>
                      <a:pt x="33397" y="327618"/>
                    </a:lnTo>
                    <a:lnTo>
                      <a:pt x="42019" y="327618"/>
                    </a:lnTo>
                    <a:lnTo>
                      <a:pt x="42019" y="340669"/>
                    </a:lnTo>
                    <a:lnTo>
                      <a:pt x="54605" y="340669"/>
                    </a:lnTo>
                    <a:lnTo>
                      <a:pt x="54605" y="323882"/>
                    </a:lnTo>
                    <a:cubicBezTo>
                      <a:pt x="54605" y="323882"/>
                      <a:pt x="59072" y="326888"/>
                      <a:pt x="65926" y="323343"/>
                    </a:cubicBezTo>
                    <a:cubicBezTo>
                      <a:pt x="74488" y="318937"/>
                      <a:pt x="70658" y="314758"/>
                      <a:pt x="77704" y="312160"/>
                    </a:cubicBezTo>
                    <a:cubicBezTo>
                      <a:pt x="83593" y="309969"/>
                      <a:pt x="90193" y="315477"/>
                      <a:pt x="96912" y="314015"/>
                    </a:cubicBezTo>
                    <a:cubicBezTo>
                      <a:pt x="123974" y="308220"/>
                      <a:pt x="180553" y="281783"/>
                      <a:pt x="180553" y="281783"/>
                    </a:cubicBezTo>
                    <a:cubicBezTo>
                      <a:pt x="180553" y="281783"/>
                      <a:pt x="190248" y="284154"/>
                      <a:pt x="200726" y="278441"/>
                    </a:cubicBezTo>
                    <a:cubicBezTo>
                      <a:pt x="211192" y="272742"/>
                      <a:pt x="209228" y="255356"/>
                      <a:pt x="223475" y="240892"/>
                    </a:cubicBezTo>
                    <a:cubicBezTo>
                      <a:pt x="234748" y="229457"/>
                      <a:pt x="250645" y="216070"/>
                      <a:pt x="261460" y="184172"/>
                    </a:cubicBezTo>
                    <a:cubicBezTo>
                      <a:pt x="269613" y="213197"/>
                      <a:pt x="233388" y="245538"/>
                      <a:pt x="233388" y="245538"/>
                    </a:cubicBezTo>
                    <a:cubicBezTo>
                      <a:pt x="233388" y="245538"/>
                      <a:pt x="315679" y="252555"/>
                      <a:pt x="319111" y="222776"/>
                    </a:cubicBezTo>
                    <a:cubicBezTo>
                      <a:pt x="321050" y="205904"/>
                      <a:pt x="310476" y="203342"/>
                      <a:pt x="311259" y="171110"/>
                    </a:cubicBezTo>
                  </a:path>
                </a:pathLst>
              </a:custGeom>
              <a:grpFill/>
              <a:ln w="11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864"/>
              </a:p>
            </p:txBody>
          </p:sp>
          <p:sp>
            <p:nvSpPr>
              <p:cNvPr id="34" name="Полилиния 27">
                <a:extLst>
                  <a:ext uri="{FF2B5EF4-FFF2-40B4-BE49-F238E27FC236}">
                    <a16:creationId xmlns:a16="http://schemas.microsoft.com/office/drawing/2014/main" id="{28128E4F-B509-2599-C19D-93A2A8E23B55}"/>
                  </a:ext>
                </a:extLst>
              </p:cNvPr>
              <p:cNvSpPr/>
              <p:nvPr/>
            </p:nvSpPr>
            <p:spPr>
              <a:xfrm>
                <a:off x="852744" y="8658591"/>
                <a:ext cx="582471" cy="77854"/>
              </a:xfrm>
              <a:custGeom>
                <a:avLst/>
                <a:gdLst>
                  <a:gd name="connsiteX0" fmla="*/ 261977 w 279295"/>
                  <a:gd name="connsiteY0" fmla="*/ 18212 h 36423"/>
                  <a:gd name="connsiteX1" fmla="*/ 255702 w 279295"/>
                  <a:gd name="connsiteY1" fmla="*/ 26941 h 36423"/>
                  <a:gd name="connsiteX2" fmla="*/ 262230 w 279295"/>
                  <a:gd name="connsiteY2" fmla="*/ 26941 h 36423"/>
                  <a:gd name="connsiteX3" fmla="*/ 268505 w 279295"/>
                  <a:gd name="connsiteY3" fmla="*/ 18212 h 36423"/>
                  <a:gd name="connsiteX4" fmla="*/ 262230 w 279295"/>
                  <a:gd name="connsiteY4" fmla="*/ 9482 h 36423"/>
                  <a:gd name="connsiteX5" fmla="*/ 255702 w 279295"/>
                  <a:gd name="connsiteY5" fmla="*/ 9482 h 36423"/>
                  <a:gd name="connsiteX6" fmla="*/ 261977 w 279295"/>
                  <a:gd name="connsiteY6" fmla="*/ 18212 h 36423"/>
                  <a:gd name="connsiteX7" fmla="*/ 272767 w 279295"/>
                  <a:gd name="connsiteY7" fmla="*/ 18212 h 36423"/>
                  <a:gd name="connsiteX8" fmla="*/ 266494 w 279295"/>
                  <a:gd name="connsiteY8" fmla="*/ 26941 h 36423"/>
                  <a:gd name="connsiteX9" fmla="*/ 273021 w 279295"/>
                  <a:gd name="connsiteY9" fmla="*/ 26941 h 36423"/>
                  <a:gd name="connsiteX10" fmla="*/ 279296 w 279295"/>
                  <a:gd name="connsiteY10" fmla="*/ 18212 h 36423"/>
                  <a:gd name="connsiteX11" fmla="*/ 273021 w 279295"/>
                  <a:gd name="connsiteY11" fmla="*/ 9482 h 36423"/>
                  <a:gd name="connsiteX12" fmla="*/ 266494 w 279295"/>
                  <a:gd name="connsiteY12" fmla="*/ 9482 h 36423"/>
                  <a:gd name="connsiteX13" fmla="*/ 272767 w 279295"/>
                  <a:gd name="connsiteY13" fmla="*/ 18212 h 36423"/>
                  <a:gd name="connsiteX14" fmla="*/ 228858 w 279295"/>
                  <a:gd name="connsiteY14" fmla="*/ 12225 h 36423"/>
                  <a:gd name="connsiteX15" fmla="*/ 233627 w 279295"/>
                  <a:gd name="connsiteY15" fmla="*/ 7483 h 36423"/>
                  <a:gd name="connsiteX16" fmla="*/ 241407 w 279295"/>
                  <a:gd name="connsiteY16" fmla="*/ 7483 h 36423"/>
                  <a:gd name="connsiteX17" fmla="*/ 241407 w 279295"/>
                  <a:gd name="connsiteY17" fmla="*/ 16727 h 36423"/>
                  <a:gd name="connsiteX18" fmla="*/ 233627 w 279295"/>
                  <a:gd name="connsiteY18" fmla="*/ 16727 h 36423"/>
                  <a:gd name="connsiteX19" fmla="*/ 228858 w 279295"/>
                  <a:gd name="connsiteY19" fmla="*/ 12237 h 36423"/>
                  <a:gd name="connsiteX20" fmla="*/ 248922 w 279295"/>
                  <a:gd name="connsiteY20" fmla="*/ 754 h 36423"/>
                  <a:gd name="connsiteX21" fmla="*/ 233362 w 279295"/>
                  <a:gd name="connsiteY21" fmla="*/ 754 h 36423"/>
                  <a:gd name="connsiteX22" fmla="*/ 221319 w 279295"/>
                  <a:gd name="connsiteY22" fmla="*/ 12225 h 36423"/>
                  <a:gd name="connsiteX23" fmla="*/ 227582 w 279295"/>
                  <a:gd name="connsiteY23" fmla="*/ 22450 h 36423"/>
                  <a:gd name="connsiteX24" fmla="*/ 220054 w 279295"/>
                  <a:gd name="connsiteY24" fmla="*/ 35670 h 36423"/>
                  <a:gd name="connsiteX25" fmla="*/ 228075 w 279295"/>
                  <a:gd name="connsiteY25" fmla="*/ 35670 h 36423"/>
                  <a:gd name="connsiteX26" fmla="*/ 234856 w 279295"/>
                  <a:gd name="connsiteY26" fmla="*/ 23444 h 36423"/>
                  <a:gd name="connsiteX27" fmla="*/ 241383 w 279295"/>
                  <a:gd name="connsiteY27" fmla="*/ 23444 h 36423"/>
                  <a:gd name="connsiteX28" fmla="*/ 241383 w 279295"/>
                  <a:gd name="connsiteY28" fmla="*/ 35670 h 36423"/>
                  <a:gd name="connsiteX29" fmla="*/ 248910 w 279295"/>
                  <a:gd name="connsiteY29" fmla="*/ 35670 h 36423"/>
                  <a:gd name="connsiteX30" fmla="*/ 248910 w 279295"/>
                  <a:gd name="connsiteY30" fmla="*/ 742 h 36423"/>
                  <a:gd name="connsiteX31" fmla="*/ 248922 w 279295"/>
                  <a:gd name="connsiteY31" fmla="*/ 742 h 36423"/>
                  <a:gd name="connsiteX32" fmla="*/ 248922 w 279295"/>
                  <a:gd name="connsiteY32" fmla="*/ 754 h 36423"/>
                  <a:gd name="connsiteX33" fmla="*/ 213792 w 279295"/>
                  <a:gd name="connsiteY33" fmla="*/ 35670 h 36423"/>
                  <a:gd name="connsiteX34" fmla="*/ 213792 w 279295"/>
                  <a:gd name="connsiteY34" fmla="*/ 742 h 36423"/>
                  <a:gd name="connsiteX35" fmla="*/ 207276 w 279295"/>
                  <a:gd name="connsiteY35" fmla="*/ 742 h 36423"/>
                  <a:gd name="connsiteX36" fmla="*/ 189959 w 279295"/>
                  <a:gd name="connsiteY36" fmla="*/ 22941 h 36423"/>
                  <a:gd name="connsiteX37" fmla="*/ 189959 w 279295"/>
                  <a:gd name="connsiteY37" fmla="*/ 742 h 36423"/>
                  <a:gd name="connsiteX38" fmla="*/ 182431 w 279295"/>
                  <a:gd name="connsiteY38" fmla="*/ 742 h 36423"/>
                  <a:gd name="connsiteX39" fmla="*/ 182431 w 279295"/>
                  <a:gd name="connsiteY39" fmla="*/ 35670 h 36423"/>
                  <a:gd name="connsiteX40" fmla="*/ 188947 w 279295"/>
                  <a:gd name="connsiteY40" fmla="*/ 35670 h 36423"/>
                  <a:gd name="connsiteX41" fmla="*/ 206264 w 279295"/>
                  <a:gd name="connsiteY41" fmla="*/ 13470 h 36423"/>
                  <a:gd name="connsiteX42" fmla="*/ 206264 w 279295"/>
                  <a:gd name="connsiteY42" fmla="*/ 35670 h 36423"/>
                  <a:gd name="connsiteX43" fmla="*/ 213792 w 279295"/>
                  <a:gd name="connsiteY43" fmla="*/ 35670 h 36423"/>
                  <a:gd name="connsiteX44" fmla="*/ 161596 w 279295"/>
                  <a:gd name="connsiteY44" fmla="*/ 0 h 36423"/>
                  <a:gd name="connsiteX45" fmla="*/ 142532 w 279295"/>
                  <a:gd name="connsiteY45" fmla="*/ 18212 h 36423"/>
                  <a:gd name="connsiteX46" fmla="*/ 161596 w 279295"/>
                  <a:gd name="connsiteY46" fmla="*/ 36423 h 36423"/>
                  <a:gd name="connsiteX47" fmla="*/ 176397 w 279295"/>
                  <a:gd name="connsiteY47" fmla="*/ 29443 h 36423"/>
                  <a:gd name="connsiteX48" fmla="*/ 171881 w 279295"/>
                  <a:gd name="connsiteY48" fmla="*/ 24701 h 36423"/>
                  <a:gd name="connsiteX49" fmla="*/ 161596 w 279295"/>
                  <a:gd name="connsiteY49" fmla="*/ 29695 h 36423"/>
                  <a:gd name="connsiteX50" fmla="*/ 150047 w 279295"/>
                  <a:gd name="connsiteY50" fmla="*/ 18212 h 36423"/>
                  <a:gd name="connsiteX51" fmla="*/ 161596 w 279295"/>
                  <a:gd name="connsiteY51" fmla="*/ 6729 h 36423"/>
                  <a:gd name="connsiteX52" fmla="*/ 171388 w 279295"/>
                  <a:gd name="connsiteY52" fmla="*/ 11722 h 36423"/>
                  <a:gd name="connsiteX53" fmla="*/ 176157 w 279295"/>
                  <a:gd name="connsiteY53" fmla="*/ 6980 h 36423"/>
                  <a:gd name="connsiteX54" fmla="*/ 161608 w 279295"/>
                  <a:gd name="connsiteY54" fmla="*/ 0 h 36423"/>
                  <a:gd name="connsiteX55" fmla="*/ 124720 w 279295"/>
                  <a:gd name="connsiteY55" fmla="*/ 0 h 36423"/>
                  <a:gd name="connsiteX56" fmla="*/ 105656 w 279295"/>
                  <a:gd name="connsiteY56" fmla="*/ 18212 h 36423"/>
                  <a:gd name="connsiteX57" fmla="*/ 124720 w 279295"/>
                  <a:gd name="connsiteY57" fmla="*/ 36423 h 36423"/>
                  <a:gd name="connsiteX58" fmla="*/ 139521 w 279295"/>
                  <a:gd name="connsiteY58" fmla="*/ 29443 h 36423"/>
                  <a:gd name="connsiteX59" fmla="*/ 135005 w 279295"/>
                  <a:gd name="connsiteY59" fmla="*/ 24701 h 36423"/>
                  <a:gd name="connsiteX60" fmla="*/ 124720 w 279295"/>
                  <a:gd name="connsiteY60" fmla="*/ 29695 h 36423"/>
                  <a:gd name="connsiteX61" fmla="*/ 113182 w 279295"/>
                  <a:gd name="connsiteY61" fmla="*/ 18212 h 36423"/>
                  <a:gd name="connsiteX62" fmla="*/ 124720 w 279295"/>
                  <a:gd name="connsiteY62" fmla="*/ 6729 h 36423"/>
                  <a:gd name="connsiteX63" fmla="*/ 134511 w 279295"/>
                  <a:gd name="connsiteY63" fmla="*/ 11722 h 36423"/>
                  <a:gd name="connsiteX64" fmla="*/ 139280 w 279295"/>
                  <a:gd name="connsiteY64" fmla="*/ 6980 h 36423"/>
                  <a:gd name="connsiteX65" fmla="*/ 124731 w 279295"/>
                  <a:gd name="connsiteY65" fmla="*/ 0 h 36423"/>
                  <a:gd name="connsiteX66" fmla="*/ 62492 w 279295"/>
                  <a:gd name="connsiteY66" fmla="*/ 18212 h 36423"/>
                  <a:gd name="connsiteX67" fmla="*/ 81557 w 279295"/>
                  <a:gd name="connsiteY67" fmla="*/ 36423 h 36423"/>
                  <a:gd name="connsiteX68" fmla="*/ 100621 w 279295"/>
                  <a:gd name="connsiteY68" fmla="*/ 18212 h 36423"/>
                  <a:gd name="connsiteX69" fmla="*/ 81557 w 279295"/>
                  <a:gd name="connsiteY69" fmla="*/ 0 h 36423"/>
                  <a:gd name="connsiteX70" fmla="*/ 62492 w 279295"/>
                  <a:gd name="connsiteY70" fmla="*/ 18212 h 36423"/>
                  <a:gd name="connsiteX71" fmla="*/ 70260 w 279295"/>
                  <a:gd name="connsiteY71" fmla="*/ 18212 h 36423"/>
                  <a:gd name="connsiteX72" fmla="*/ 81557 w 279295"/>
                  <a:gd name="connsiteY72" fmla="*/ 6729 h 36423"/>
                  <a:gd name="connsiteX73" fmla="*/ 92854 w 279295"/>
                  <a:gd name="connsiteY73" fmla="*/ 18212 h 36423"/>
                  <a:gd name="connsiteX74" fmla="*/ 81557 w 279295"/>
                  <a:gd name="connsiteY74" fmla="*/ 29695 h 36423"/>
                  <a:gd name="connsiteX75" fmla="*/ 70260 w 279295"/>
                  <a:gd name="connsiteY75" fmla="*/ 18212 h 36423"/>
                  <a:gd name="connsiteX76" fmla="*/ 44922 w 279295"/>
                  <a:gd name="connsiteY76" fmla="*/ 7483 h 36423"/>
                  <a:gd name="connsiteX77" fmla="*/ 50196 w 279295"/>
                  <a:gd name="connsiteY77" fmla="*/ 12476 h 36423"/>
                  <a:gd name="connsiteX78" fmla="*/ 44922 w 279295"/>
                  <a:gd name="connsiteY78" fmla="*/ 17469 h 36423"/>
                  <a:gd name="connsiteX79" fmla="*/ 37887 w 279295"/>
                  <a:gd name="connsiteY79" fmla="*/ 17469 h 36423"/>
                  <a:gd name="connsiteX80" fmla="*/ 37887 w 279295"/>
                  <a:gd name="connsiteY80" fmla="*/ 7483 h 36423"/>
                  <a:gd name="connsiteX81" fmla="*/ 44922 w 279295"/>
                  <a:gd name="connsiteY81" fmla="*/ 7483 h 36423"/>
                  <a:gd name="connsiteX82" fmla="*/ 30372 w 279295"/>
                  <a:gd name="connsiteY82" fmla="*/ 754 h 36423"/>
                  <a:gd name="connsiteX83" fmla="*/ 30372 w 279295"/>
                  <a:gd name="connsiteY83" fmla="*/ 35681 h 36423"/>
                  <a:gd name="connsiteX84" fmla="*/ 37900 w 279295"/>
                  <a:gd name="connsiteY84" fmla="*/ 35681 h 36423"/>
                  <a:gd name="connsiteX85" fmla="*/ 37900 w 279295"/>
                  <a:gd name="connsiteY85" fmla="*/ 24210 h 36423"/>
                  <a:gd name="connsiteX86" fmla="*/ 45186 w 279295"/>
                  <a:gd name="connsiteY86" fmla="*/ 24210 h 36423"/>
                  <a:gd name="connsiteX87" fmla="*/ 57724 w 279295"/>
                  <a:gd name="connsiteY87" fmla="*/ 12488 h 36423"/>
                  <a:gd name="connsiteX88" fmla="*/ 45186 w 279295"/>
                  <a:gd name="connsiteY88" fmla="*/ 766 h 36423"/>
                  <a:gd name="connsiteX89" fmla="*/ 30372 w 279295"/>
                  <a:gd name="connsiteY89" fmla="*/ 766 h 36423"/>
                  <a:gd name="connsiteX90" fmla="*/ 30372 w 279295"/>
                  <a:gd name="connsiteY90" fmla="*/ 754 h 36423"/>
                  <a:gd name="connsiteX91" fmla="*/ 23593 w 279295"/>
                  <a:gd name="connsiteY91" fmla="*/ 9482 h 36423"/>
                  <a:gd name="connsiteX92" fmla="*/ 17065 w 279295"/>
                  <a:gd name="connsiteY92" fmla="*/ 9482 h 36423"/>
                  <a:gd name="connsiteX93" fmla="*/ 10791 w 279295"/>
                  <a:gd name="connsiteY93" fmla="*/ 18212 h 36423"/>
                  <a:gd name="connsiteX94" fmla="*/ 17065 w 279295"/>
                  <a:gd name="connsiteY94" fmla="*/ 26941 h 36423"/>
                  <a:gd name="connsiteX95" fmla="*/ 23593 w 279295"/>
                  <a:gd name="connsiteY95" fmla="*/ 26941 h 36423"/>
                  <a:gd name="connsiteX96" fmla="*/ 17318 w 279295"/>
                  <a:gd name="connsiteY96" fmla="*/ 18212 h 36423"/>
                  <a:gd name="connsiteX97" fmla="*/ 23593 w 279295"/>
                  <a:gd name="connsiteY97" fmla="*/ 9482 h 36423"/>
                  <a:gd name="connsiteX98" fmla="*/ 12802 w 279295"/>
                  <a:gd name="connsiteY98" fmla="*/ 9482 h 36423"/>
                  <a:gd name="connsiteX99" fmla="*/ 6274 w 279295"/>
                  <a:gd name="connsiteY99" fmla="*/ 9482 h 36423"/>
                  <a:gd name="connsiteX100" fmla="*/ 0 w 279295"/>
                  <a:gd name="connsiteY100" fmla="*/ 18212 h 36423"/>
                  <a:gd name="connsiteX101" fmla="*/ 6274 w 279295"/>
                  <a:gd name="connsiteY101" fmla="*/ 26941 h 36423"/>
                  <a:gd name="connsiteX102" fmla="*/ 12802 w 279295"/>
                  <a:gd name="connsiteY102" fmla="*/ 26941 h 36423"/>
                  <a:gd name="connsiteX103" fmla="*/ 6527 w 279295"/>
                  <a:gd name="connsiteY103" fmla="*/ 18212 h 36423"/>
                  <a:gd name="connsiteX104" fmla="*/ 12802 w 279295"/>
                  <a:gd name="connsiteY104" fmla="*/ 9482 h 3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279295" h="36423">
                    <a:moveTo>
                      <a:pt x="261977" y="18212"/>
                    </a:moveTo>
                    <a:lnTo>
                      <a:pt x="255702" y="26941"/>
                    </a:lnTo>
                    <a:lnTo>
                      <a:pt x="262230" y="26941"/>
                    </a:lnTo>
                    <a:lnTo>
                      <a:pt x="268505" y="18212"/>
                    </a:lnTo>
                    <a:lnTo>
                      <a:pt x="262230" y="9482"/>
                    </a:lnTo>
                    <a:lnTo>
                      <a:pt x="255702" y="9482"/>
                    </a:lnTo>
                    <a:lnTo>
                      <a:pt x="261977" y="18212"/>
                    </a:lnTo>
                    <a:close/>
                    <a:moveTo>
                      <a:pt x="272767" y="18212"/>
                    </a:moveTo>
                    <a:lnTo>
                      <a:pt x="266494" y="26941"/>
                    </a:lnTo>
                    <a:lnTo>
                      <a:pt x="273021" y="26941"/>
                    </a:lnTo>
                    <a:lnTo>
                      <a:pt x="279296" y="18212"/>
                    </a:lnTo>
                    <a:lnTo>
                      <a:pt x="273021" y="9482"/>
                    </a:lnTo>
                    <a:lnTo>
                      <a:pt x="266494" y="9482"/>
                    </a:lnTo>
                    <a:lnTo>
                      <a:pt x="272767" y="18212"/>
                    </a:lnTo>
                    <a:close/>
                    <a:moveTo>
                      <a:pt x="228858" y="12225"/>
                    </a:moveTo>
                    <a:cubicBezTo>
                      <a:pt x="228858" y="9482"/>
                      <a:pt x="230869" y="7483"/>
                      <a:pt x="233627" y="7483"/>
                    </a:cubicBezTo>
                    <a:lnTo>
                      <a:pt x="241407" y="7483"/>
                    </a:lnTo>
                    <a:lnTo>
                      <a:pt x="241407" y="16727"/>
                    </a:lnTo>
                    <a:lnTo>
                      <a:pt x="233627" y="16727"/>
                    </a:lnTo>
                    <a:cubicBezTo>
                      <a:pt x="230869" y="16727"/>
                      <a:pt x="228858" y="14727"/>
                      <a:pt x="228858" y="12237"/>
                    </a:cubicBezTo>
                    <a:moveTo>
                      <a:pt x="248922" y="754"/>
                    </a:moveTo>
                    <a:lnTo>
                      <a:pt x="233362" y="754"/>
                    </a:lnTo>
                    <a:cubicBezTo>
                      <a:pt x="226340" y="754"/>
                      <a:pt x="221319" y="5843"/>
                      <a:pt x="221319" y="12225"/>
                    </a:cubicBezTo>
                    <a:cubicBezTo>
                      <a:pt x="221319" y="19708"/>
                      <a:pt x="227582" y="22450"/>
                      <a:pt x="227582" y="22450"/>
                    </a:cubicBezTo>
                    <a:lnTo>
                      <a:pt x="220054" y="35670"/>
                    </a:lnTo>
                    <a:lnTo>
                      <a:pt x="228075" y="35670"/>
                    </a:lnTo>
                    <a:lnTo>
                      <a:pt x="234856" y="23444"/>
                    </a:lnTo>
                    <a:lnTo>
                      <a:pt x="241383" y="23444"/>
                    </a:lnTo>
                    <a:lnTo>
                      <a:pt x="241383" y="35670"/>
                    </a:lnTo>
                    <a:lnTo>
                      <a:pt x="248910" y="35670"/>
                    </a:lnTo>
                    <a:lnTo>
                      <a:pt x="248910" y="742"/>
                    </a:lnTo>
                    <a:lnTo>
                      <a:pt x="248922" y="742"/>
                    </a:lnTo>
                    <a:lnTo>
                      <a:pt x="248922" y="754"/>
                    </a:lnTo>
                    <a:close/>
                    <a:moveTo>
                      <a:pt x="213792" y="35670"/>
                    </a:moveTo>
                    <a:lnTo>
                      <a:pt x="213792" y="742"/>
                    </a:lnTo>
                    <a:lnTo>
                      <a:pt x="207276" y="742"/>
                    </a:lnTo>
                    <a:lnTo>
                      <a:pt x="189959" y="22941"/>
                    </a:lnTo>
                    <a:lnTo>
                      <a:pt x="189959" y="742"/>
                    </a:lnTo>
                    <a:lnTo>
                      <a:pt x="182431" y="742"/>
                    </a:lnTo>
                    <a:lnTo>
                      <a:pt x="182431" y="35670"/>
                    </a:lnTo>
                    <a:lnTo>
                      <a:pt x="188947" y="35670"/>
                    </a:lnTo>
                    <a:lnTo>
                      <a:pt x="206264" y="13470"/>
                    </a:lnTo>
                    <a:lnTo>
                      <a:pt x="206264" y="35670"/>
                    </a:lnTo>
                    <a:lnTo>
                      <a:pt x="213792" y="35670"/>
                    </a:lnTo>
                    <a:close/>
                    <a:moveTo>
                      <a:pt x="161596" y="0"/>
                    </a:moveTo>
                    <a:cubicBezTo>
                      <a:pt x="150806" y="0"/>
                      <a:pt x="142532" y="8226"/>
                      <a:pt x="142532" y="18212"/>
                    </a:cubicBezTo>
                    <a:cubicBezTo>
                      <a:pt x="142532" y="28197"/>
                      <a:pt x="150806" y="36423"/>
                      <a:pt x="161596" y="36423"/>
                    </a:cubicBezTo>
                    <a:cubicBezTo>
                      <a:pt x="171388" y="36423"/>
                      <a:pt x="176397" y="29443"/>
                      <a:pt x="176397" y="29443"/>
                    </a:cubicBezTo>
                    <a:lnTo>
                      <a:pt x="171881" y="24701"/>
                    </a:lnTo>
                    <a:cubicBezTo>
                      <a:pt x="171881" y="24701"/>
                      <a:pt x="168364" y="29695"/>
                      <a:pt x="161596" y="29695"/>
                    </a:cubicBezTo>
                    <a:cubicBezTo>
                      <a:pt x="154828" y="29695"/>
                      <a:pt x="150047" y="24701"/>
                      <a:pt x="150047" y="18212"/>
                    </a:cubicBezTo>
                    <a:cubicBezTo>
                      <a:pt x="150047" y="11722"/>
                      <a:pt x="155069" y="6729"/>
                      <a:pt x="161596" y="6729"/>
                    </a:cubicBezTo>
                    <a:cubicBezTo>
                      <a:pt x="168124" y="6729"/>
                      <a:pt x="171388" y="11722"/>
                      <a:pt x="171388" y="11722"/>
                    </a:cubicBezTo>
                    <a:lnTo>
                      <a:pt x="176157" y="6980"/>
                    </a:lnTo>
                    <a:cubicBezTo>
                      <a:pt x="176157" y="6980"/>
                      <a:pt x="171388" y="0"/>
                      <a:pt x="161608" y="0"/>
                    </a:cubicBezTo>
                    <a:moveTo>
                      <a:pt x="124720" y="0"/>
                    </a:moveTo>
                    <a:cubicBezTo>
                      <a:pt x="113929" y="0"/>
                      <a:pt x="105656" y="8226"/>
                      <a:pt x="105656" y="18212"/>
                    </a:cubicBezTo>
                    <a:cubicBezTo>
                      <a:pt x="105656" y="28197"/>
                      <a:pt x="113929" y="36423"/>
                      <a:pt x="124720" y="36423"/>
                    </a:cubicBezTo>
                    <a:cubicBezTo>
                      <a:pt x="134511" y="36423"/>
                      <a:pt x="139521" y="29443"/>
                      <a:pt x="139521" y="29443"/>
                    </a:cubicBezTo>
                    <a:lnTo>
                      <a:pt x="135005" y="24701"/>
                    </a:lnTo>
                    <a:cubicBezTo>
                      <a:pt x="135005" y="24701"/>
                      <a:pt x="131488" y="29695"/>
                      <a:pt x="124720" y="29695"/>
                    </a:cubicBezTo>
                    <a:cubicBezTo>
                      <a:pt x="117952" y="29695"/>
                      <a:pt x="113182" y="24701"/>
                      <a:pt x="113182" y="18212"/>
                    </a:cubicBezTo>
                    <a:cubicBezTo>
                      <a:pt x="113182" y="11722"/>
                      <a:pt x="118204" y="6729"/>
                      <a:pt x="124720" y="6729"/>
                    </a:cubicBezTo>
                    <a:cubicBezTo>
                      <a:pt x="131236" y="6729"/>
                      <a:pt x="134511" y="11722"/>
                      <a:pt x="134511" y="11722"/>
                    </a:cubicBezTo>
                    <a:lnTo>
                      <a:pt x="139280" y="6980"/>
                    </a:lnTo>
                    <a:cubicBezTo>
                      <a:pt x="139280" y="6980"/>
                      <a:pt x="134511" y="0"/>
                      <a:pt x="124731" y="0"/>
                    </a:cubicBezTo>
                    <a:moveTo>
                      <a:pt x="62492" y="18212"/>
                    </a:moveTo>
                    <a:cubicBezTo>
                      <a:pt x="62492" y="28197"/>
                      <a:pt x="70766" y="36423"/>
                      <a:pt x="81557" y="36423"/>
                    </a:cubicBezTo>
                    <a:cubicBezTo>
                      <a:pt x="92348" y="36423"/>
                      <a:pt x="100621" y="28197"/>
                      <a:pt x="100621" y="18212"/>
                    </a:cubicBezTo>
                    <a:cubicBezTo>
                      <a:pt x="100621" y="8226"/>
                      <a:pt x="92348" y="0"/>
                      <a:pt x="81557" y="0"/>
                    </a:cubicBezTo>
                    <a:cubicBezTo>
                      <a:pt x="70766" y="0"/>
                      <a:pt x="62492" y="8226"/>
                      <a:pt x="62492" y="18212"/>
                    </a:cubicBezTo>
                    <a:close/>
                    <a:moveTo>
                      <a:pt x="70260" y="18212"/>
                    </a:moveTo>
                    <a:cubicBezTo>
                      <a:pt x="70260" y="11722"/>
                      <a:pt x="75282" y="6729"/>
                      <a:pt x="81557" y="6729"/>
                    </a:cubicBezTo>
                    <a:cubicBezTo>
                      <a:pt x="87831" y="6729"/>
                      <a:pt x="92854" y="11722"/>
                      <a:pt x="92854" y="18212"/>
                    </a:cubicBezTo>
                    <a:cubicBezTo>
                      <a:pt x="92854" y="24701"/>
                      <a:pt x="87831" y="29695"/>
                      <a:pt x="81557" y="29695"/>
                    </a:cubicBezTo>
                    <a:cubicBezTo>
                      <a:pt x="75282" y="29695"/>
                      <a:pt x="70260" y="24701"/>
                      <a:pt x="70260" y="18212"/>
                    </a:cubicBezTo>
                    <a:close/>
                    <a:moveTo>
                      <a:pt x="44922" y="7483"/>
                    </a:moveTo>
                    <a:cubicBezTo>
                      <a:pt x="47932" y="7483"/>
                      <a:pt x="50196" y="9735"/>
                      <a:pt x="50196" y="12476"/>
                    </a:cubicBezTo>
                    <a:cubicBezTo>
                      <a:pt x="50196" y="15218"/>
                      <a:pt x="47932" y="17469"/>
                      <a:pt x="44922" y="17469"/>
                    </a:cubicBezTo>
                    <a:lnTo>
                      <a:pt x="37887" y="17469"/>
                    </a:lnTo>
                    <a:lnTo>
                      <a:pt x="37887" y="7483"/>
                    </a:lnTo>
                    <a:lnTo>
                      <a:pt x="44922" y="7483"/>
                    </a:lnTo>
                    <a:close/>
                    <a:moveTo>
                      <a:pt x="30372" y="754"/>
                    </a:moveTo>
                    <a:lnTo>
                      <a:pt x="30372" y="35681"/>
                    </a:lnTo>
                    <a:lnTo>
                      <a:pt x="37900" y="35681"/>
                    </a:lnTo>
                    <a:lnTo>
                      <a:pt x="37900" y="24210"/>
                    </a:lnTo>
                    <a:lnTo>
                      <a:pt x="45186" y="24210"/>
                    </a:lnTo>
                    <a:cubicBezTo>
                      <a:pt x="52460" y="24210"/>
                      <a:pt x="57724" y="19122"/>
                      <a:pt x="57724" y="12488"/>
                    </a:cubicBezTo>
                    <a:cubicBezTo>
                      <a:pt x="57724" y="5855"/>
                      <a:pt x="52460" y="766"/>
                      <a:pt x="45186" y="766"/>
                    </a:cubicBezTo>
                    <a:lnTo>
                      <a:pt x="30372" y="766"/>
                    </a:lnTo>
                    <a:lnTo>
                      <a:pt x="30372" y="754"/>
                    </a:lnTo>
                    <a:close/>
                    <a:moveTo>
                      <a:pt x="23593" y="9482"/>
                    </a:moveTo>
                    <a:lnTo>
                      <a:pt x="17065" y="9482"/>
                    </a:lnTo>
                    <a:lnTo>
                      <a:pt x="10791" y="18212"/>
                    </a:lnTo>
                    <a:lnTo>
                      <a:pt x="17065" y="26941"/>
                    </a:lnTo>
                    <a:lnTo>
                      <a:pt x="23593" y="26941"/>
                    </a:lnTo>
                    <a:lnTo>
                      <a:pt x="17318" y="18212"/>
                    </a:lnTo>
                    <a:lnTo>
                      <a:pt x="23593" y="9482"/>
                    </a:lnTo>
                    <a:close/>
                    <a:moveTo>
                      <a:pt x="12802" y="9482"/>
                    </a:moveTo>
                    <a:lnTo>
                      <a:pt x="6274" y="9482"/>
                    </a:lnTo>
                    <a:lnTo>
                      <a:pt x="0" y="18212"/>
                    </a:lnTo>
                    <a:lnTo>
                      <a:pt x="6274" y="26941"/>
                    </a:lnTo>
                    <a:lnTo>
                      <a:pt x="12802" y="26941"/>
                    </a:lnTo>
                    <a:lnTo>
                      <a:pt x="6527" y="18212"/>
                    </a:lnTo>
                    <a:lnTo>
                      <a:pt x="12802" y="9482"/>
                    </a:lnTo>
                    <a:close/>
                  </a:path>
                </a:pathLst>
              </a:custGeom>
              <a:grpFill/>
              <a:ln w="11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864"/>
              </a:p>
            </p:txBody>
          </p:sp>
          <p:sp>
            <p:nvSpPr>
              <p:cNvPr id="35" name="Полилиния 28">
                <a:extLst>
                  <a:ext uri="{FF2B5EF4-FFF2-40B4-BE49-F238E27FC236}">
                    <a16:creationId xmlns:a16="http://schemas.microsoft.com/office/drawing/2014/main" id="{C7849984-2F53-0B21-38F7-18D4D4DC76F3}"/>
                  </a:ext>
                </a:extLst>
              </p:cNvPr>
              <p:cNvSpPr/>
              <p:nvPr/>
            </p:nvSpPr>
            <p:spPr>
              <a:xfrm>
                <a:off x="852717" y="8496916"/>
                <a:ext cx="1362277" cy="115170"/>
              </a:xfrm>
              <a:custGeom>
                <a:avLst/>
                <a:gdLst>
                  <a:gd name="connsiteX0" fmla="*/ 640395 w 653212"/>
                  <a:gd name="connsiteY0" fmla="*/ 18463 h 53881"/>
                  <a:gd name="connsiteX1" fmla="*/ 645674 w 653212"/>
                  <a:gd name="connsiteY1" fmla="*/ 23456 h 53881"/>
                  <a:gd name="connsiteX2" fmla="*/ 640395 w 653212"/>
                  <a:gd name="connsiteY2" fmla="*/ 28449 h 53881"/>
                  <a:gd name="connsiteX3" fmla="*/ 633365 w 653212"/>
                  <a:gd name="connsiteY3" fmla="*/ 28449 h 53881"/>
                  <a:gd name="connsiteX4" fmla="*/ 633365 w 653212"/>
                  <a:gd name="connsiteY4" fmla="*/ 18463 h 53881"/>
                  <a:gd name="connsiteX5" fmla="*/ 640395 w 653212"/>
                  <a:gd name="connsiteY5" fmla="*/ 18463 h 53881"/>
                  <a:gd name="connsiteX6" fmla="*/ 625850 w 653212"/>
                  <a:gd name="connsiteY6" fmla="*/ 11734 h 53881"/>
                  <a:gd name="connsiteX7" fmla="*/ 625850 w 653212"/>
                  <a:gd name="connsiteY7" fmla="*/ 46661 h 53881"/>
                  <a:gd name="connsiteX8" fmla="*/ 633376 w 653212"/>
                  <a:gd name="connsiteY8" fmla="*/ 46661 h 53881"/>
                  <a:gd name="connsiteX9" fmla="*/ 633376 w 653212"/>
                  <a:gd name="connsiteY9" fmla="*/ 35179 h 53881"/>
                  <a:gd name="connsiteX10" fmla="*/ 640661 w 653212"/>
                  <a:gd name="connsiteY10" fmla="*/ 35179 h 53881"/>
                  <a:gd name="connsiteX11" fmla="*/ 653212 w 653212"/>
                  <a:gd name="connsiteY11" fmla="*/ 23456 h 53881"/>
                  <a:gd name="connsiteX12" fmla="*/ 640661 w 653212"/>
                  <a:gd name="connsiteY12" fmla="*/ 11734 h 53881"/>
                  <a:gd name="connsiteX13" fmla="*/ 625850 w 653212"/>
                  <a:gd name="connsiteY13" fmla="*/ 11734 h 53881"/>
                  <a:gd name="connsiteX14" fmla="*/ 592724 w 653212"/>
                  <a:gd name="connsiteY14" fmla="*/ 11734 h 53881"/>
                  <a:gd name="connsiteX15" fmla="*/ 592724 w 653212"/>
                  <a:gd name="connsiteY15" fmla="*/ 18463 h 53881"/>
                  <a:gd name="connsiteX16" fmla="*/ 602751 w 653212"/>
                  <a:gd name="connsiteY16" fmla="*/ 18463 h 53881"/>
                  <a:gd name="connsiteX17" fmla="*/ 602751 w 653212"/>
                  <a:gd name="connsiteY17" fmla="*/ 46661 h 53881"/>
                  <a:gd name="connsiteX18" fmla="*/ 610278 w 653212"/>
                  <a:gd name="connsiteY18" fmla="*/ 46661 h 53881"/>
                  <a:gd name="connsiteX19" fmla="*/ 610278 w 653212"/>
                  <a:gd name="connsiteY19" fmla="*/ 18463 h 53881"/>
                  <a:gd name="connsiteX20" fmla="*/ 620317 w 653212"/>
                  <a:gd name="connsiteY20" fmla="*/ 18463 h 53881"/>
                  <a:gd name="connsiteX21" fmla="*/ 620317 w 653212"/>
                  <a:gd name="connsiteY21" fmla="*/ 11734 h 53881"/>
                  <a:gd name="connsiteX22" fmla="*/ 592724 w 653212"/>
                  <a:gd name="connsiteY22" fmla="*/ 11734 h 53881"/>
                  <a:gd name="connsiteX23" fmla="*/ 587191 w 653212"/>
                  <a:gd name="connsiteY23" fmla="*/ 11734 h 53881"/>
                  <a:gd name="connsiteX24" fmla="*/ 579665 w 653212"/>
                  <a:gd name="connsiteY24" fmla="*/ 11734 h 53881"/>
                  <a:gd name="connsiteX25" fmla="*/ 579665 w 653212"/>
                  <a:gd name="connsiteY25" fmla="*/ 25707 h 53881"/>
                  <a:gd name="connsiteX26" fmla="*/ 564600 w 653212"/>
                  <a:gd name="connsiteY26" fmla="*/ 25707 h 53881"/>
                  <a:gd name="connsiteX27" fmla="*/ 564600 w 653212"/>
                  <a:gd name="connsiteY27" fmla="*/ 11734 h 53881"/>
                  <a:gd name="connsiteX28" fmla="*/ 557074 w 653212"/>
                  <a:gd name="connsiteY28" fmla="*/ 11734 h 53881"/>
                  <a:gd name="connsiteX29" fmla="*/ 557074 w 653212"/>
                  <a:gd name="connsiteY29" fmla="*/ 46661 h 53881"/>
                  <a:gd name="connsiteX30" fmla="*/ 564600 w 653212"/>
                  <a:gd name="connsiteY30" fmla="*/ 46661 h 53881"/>
                  <a:gd name="connsiteX31" fmla="*/ 564600 w 653212"/>
                  <a:gd name="connsiteY31" fmla="*/ 32437 h 53881"/>
                  <a:gd name="connsiteX32" fmla="*/ 579665 w 653212"/>
                  <a:gd name="connsiteY32" fmla="*/ 32437 h 53881"/>
                  <a:gd name="connsiteX33" fmla="*/ 579665 w 653212"/>
                  <a:gd name="connsiteY33" fmla="*/ 46661 h 53881"/>
                  <a:gd name="connsiteX34" fmla="*/ 587191 w 653212"/>
                  <a:gd name="connsiteY34" fmla="*/ 46661 h 53881"/>
                  <a:gd name="connsiteX35" fmla="*/ 587191 w 653212"/>
                  <a:gd name="connsiteY35" fmla="*/ 11734 h 53881"/>
                  <a:gd name="connsiteX36" fmla="*/ 531244 w 653212"/>
                  <a:gd name="connsiteY36" fmla="*/ 39921 h 53881"/>
                  <a:gd name="connsiteX37" fmla="*/ 531244 w 653212"/>
                  <a:gd name="connsiteY37" fmla="*/ 32186 h 53881"/>
                  <a:gd name="connsiteX38" fmla="*/ 545548 w 653212"/>
                  <a:gd name="connsiteY38" fmla="*/ 32186 h 53881"/>
                  <a:gd name="connsiteX39" fmla="*/ 545548 w 653212"/>
                  <a:gd name="connsiteY39" fmla="*/ 25456 h 53881"/>
                  <a:gd name="connsiteX40" fmla="*/ 531244 w 653212"/>
                  <a:gd name="connsiteY40" fmla="*/ 25456 h 53881"/>
                  <a:gd name="connsiteX41" fmla="*/ 531244 w 653212"/>
                  <a:gd name="connsiteY41" fmla="*/ 18463 h 53881"/>
                  <a:gd name="connsiteX42" fmla="*/ 549559 w 653212"/>
                  <a:gd name="connsiteY42" fmla="*/ 18463 h 53881"/>
                  <a:gd name="connsiteX43" fmla="*/ 549559 w 653212"/>
                  <a:gd name="connsiteY43" fmla="*/ 11734 h 53881"/>
                  <a:gd name="connsiteX44" fmla="*/ 523717 w 653212"/>
                  <a:gd name="connsiteY44" fmla="*/ 11734 h 53881"/>
                  <a:gd name="connsiteX45" fmla="*/ 523717 w 653212"/>
                  <a:gd name="connsiteY45" fmla="*/ 46661 h 53881"/>
                  <a:gd name="connsiteX46" fmla="*/ 550054 w 653212"/>
                  <a:gd name="connsiteY46" fmla="*/ 46661 h 53881"/>
                  <a:gd name="connsiteX47" fmla="*/ 550054 w 653212"/>
                  <a:gd name="connsiteY47" fmla="*/ 39932 h 53881"/>
                  <a:gd name="connsiteX48" fmla="*/ 531232 w 653212"/>
                  <a:gd name="connsiteY48" fmla="*/ 39932 h 53881"/>
                  <a:gd name="connsiteX49" fmla="*/ 531244 w 653212"/>
                  <a:gd name="connsiteY49" fmla="*/ 39921 h 53881"/>
                  <a:gd name="connsiteX50" fmla="*/ 484321 w 653212"/>
                  <a:gd name="connsiteY50" fmla="*/ 46650 h 53881"/>
                  <a:gd name="connsiteX51" fmla="*/ 510416 w 653212"/>
                  <a:gd name="connsiteY51" fmla="*/ 46650 h 53881"/>
                  <a:gd name="connsiteX52" fmla="*/ 510416 w 653212"/>
                  <a:gd name="connsiteY52" fmla="*/ 53881 h 53881"/>
                  <a:gd name="connsiteX53" fmla="*/ 517943 w 653212"/>
                  <a:gd name="connsiteY53" fmla="*/ 53881 h 53881"/>
                  <a:gd name="connsiteX54" fmla="*/ 517943 w 653212"/>
                  <a:gd name="connsiteY54" fmla="*/ 39921 h 53881"/>
                  <a:gd name="connsiteX55" fmla="*/ 513678 w 653212"/>
                  <a:gd name="connsiteY55" fmla="*/ 39921 h 53881"/>
                  <a:gd name="connsiteX56" fmla="*/ 513678 w 653212"/>
                  <a:gd name="connsiteY56" fmla="*/ 11734 h 53881"/>
                  <a:gd name="connsiteX57" fmla="*/ 506152 w 653212"/>
                  <a:gd name="connsiteY57" fmla="*/ 11734 h 53881"/>
                  <a:gd name="connsiteX58" fmla="*/ 506152 w 653212"/>
                  <a:gd name="connsiteY58" fmla="*/ 39921 h 53881"/>
                  <a:gd name="connsiteX59" fmla="*/ 491848 w 653212"/>
                  <a:gd name="connsiteY59" fmla="*/ 39921 h 53881"/>
                  <a:gd name="connsiteX60" fmla="*/ 491848 w 653212"/>
                  <a:gd name="connsiteY60" fmla="*/ 11734 h 53881"/>
                  <a:gd name="connsiteX61" fmla="*/ 484321 w 653212"/>
                  <a:gd name="connsiteY61" fmla="*/ 11734 h 53881"/>
                  <a:gd name="connsiteX62" fmla="*/ 484321 w 653212"/>
                  <a:gd name="connsiteY62" fmla="*/ 46661 h 53881"/>
                  <a:gd name="connsiteX63" fmla="*/ 484321 w 653212"/>
                  <a:gd name="connsiteY63" fmla="*/ 46650 h 53881"/>
                  <a:gd name="connsiteX64" fmla="*/ 464992 w 653212"/>
                  <a:gd name="connsiteY64" fmla="*/ 46650 h 53881"/>
                  <a:gd name="connsiteX65" fmla="*/ 464992 w 653212"/>
                  <a:gd name="connsiteY65" fmla="*/ 11722 h 53881"/>
                  <a:gd name="connsiteX66" fmla="*/ 458475 w 653212"/>
                  <a:gd name="connsiteY66" fmla="*/ 11722 h 53881"/>
                  <a:gd name="connsiteX67" fmla="*/ 441157 w 653212"/>
                  <a:gd name="connsiteY67" fmla="*/ 33922 h 53881"/>
                  <a:gd name="connsiteX68" fmla="*/ 441157 w 653212"/>
                  <a:gd name="connsiteY68" fmla="*/ 11722 h 53881"/>
                  <a:gd name="connsiteX69" fmla="*/ 433642 w 653212"/>
                  <a:gd name="connsiteY69" fmla="*/ 11722 h 53881"/>
                  <a:gd name="connsiteX70" fmla="*/ 433642 w 653212"/>
                  <a:gd name="connsiteY70" fmla="*/ 46650 h 53881"/>
                  <a:gd name="connsiteX71" fmla="*/ 440157 w 653212"/>
                  <a:gd name="connsiteY71" fmla="*/ 46650 h 53881"/>
                  <a:gd name="connsiteX72" fmla="*/ 457476 w 653212"/>
                  <a:gd name="connsiteY72" fmla="*/ 24451 h 53881"/>
                  <a:gd name="connsiteX73" fmla="*/ 457476 w 653212"/>
                  <a:gd name="connsiteY73" fmla="*/ 46650 h 53881"/>
                  <a:gd name="connsiteX74" fmla="*/ 465004 w 653212"/>
                  <a:gd name="connsiteY74" fmla="*/ 46650 h 53881"/>
                  <a:gd name="connsiteX75" fmla="*/ 464992 w 653212"/>
                  <a:gd name="connsiteY75" fmla="*/ 46650 h 53881"/>
                  <a:gd name="connsiteX76" fmla="*/ 449190 w 653212"/>
                  <a:gd name="connsiteY76" fmla="*/ 2993 h 53881"/>
                  <a:gd name="connsiteX77" fmla="*/ 446179 w 653212"/>
                  <a:gd name="connsiteY77" fmla="*/ 0 h 53881"/>
                  <a:gd name="connsiteX78" fmla="*/ 441157 w 653212"/>
                  <a:gd name="connsiteY78" fmla="*/ 0 h 53881"/>
                  <a:gd name="connsiteX79" fmla="*/ 449190 w 653212"/>
                  <a:gd name="connsiteY79" fmla="*/ 7723 h 53881"/>
                  <a:gd name="connsiteX80" fmla="*/ 457222 w 653212"/>
                  <a:gd name="connsiteY80" fmla="*/ 0 h 53881"/>
                  <a:gd name="connsiteX81" fmla="*/ 452200 w 653212"/>
                  <a:gd name="connsiteY81" fmla="*/ 0 h 53881"/>
                  <a:gd name="connsiteX82" fmla="*/ 449190 w 653212"/>
                  <a:gd name="connsiteY82" fmla="*/ 2993 h 53881"/>
                  <a:gd name="connsiteX83" fmla="*/ 393731 w 653212"/>
                  <a:gd name="connsiteY83" fmla="*/ 39921 h 53881"/>
                  <a:gd name="connsiteX84" fmla="*/ 393731 w 653212"/>
                  <a:gd name="connsiteY84" fmla="*/ 29935 h 53881"/>
                  <a:gd name="connsiteX85" fmla="*/ 400258 w 653212"/>
                  <a:gd name="connsiteY85" fmla="*/ 29935 h 53881"/>
                  <a:gd name="connsiteX86" fmla="*/ 405533 w 653212"/>
                  <a:gd name="connsiteY86" fmla="*/ 34928 h 53881"/>
                  <a:gd name="connsiteX87" fmla="*/ 400258 w 653212"/>
                  <a:gd name="connsiteY87" fmla="*/ 39921 h 53881"/>
                  <a:gd name="connsiteX88" fmla="*/ 393731 w 653212"/>
                  <a:gd name="connsiteY88" fmla="*/ 39921 h 53881"/>
                  <a:gd name="connsiteX89" fmla="*/ 400511 w 653212"/>
                  <a:gd name="connsiteY89" fmla="*/ 46650 h 53881"/>
                  <a:gd name="connsiteX90" fmla="*/ 413048 w 653212"/>
                  <a:gd name="connsiteY90" fmla="*/ 34928 h 53881"/>
                  <a:gd name="connsiteX91" fmla="*/ 400511 w 653212"/>
                  <a:gd name="connsiteY91" fmla="*/ 23205 h 53881"/>
                  <a:gd name="connsiteX92" fmla="*/ 393731 w 653212"/>
                  <a:gd name="connsiteY92" fmla="*/ 23205 h 53881"/>
                  <a:gd name="connsiteX93" fmla="*/ 393731 w 653212"/>
                  <a:gd name="connsiteY93" fmla="*/ 11722 h 53881"/>
                  <a:gd name="connsiteX94" fmla="*/ 386203 w 653212"/>
                  <a:gd name="connsiteY94" fmla="*/ 11722 h 53881"/>
                  <a:gd name="connsiteX95" fmla="*/ 386203 w 653212"/>
                  <a:gd name="connsiteY95" fmla="*/ 46650 h 53881"/>
                  <a:gd name="connsiteX96" fmla="*/ 400511 w 653212"/>
                  <a:gd name="connsiteY96" fmla="*/ 46650 h 53881"/>
                  <a:gd name="connsiteX97" fmla="*/ 424598 w 653212"/>
                  <a:gd name="connsiteY97" fmla="*/ 11734 h 53881"/>
                  <a:gd name="connsiteX98" fmla="*/ 417070 w 653212"/>
                  <a:gd name="connsiteY98" fmla="*/ 11734 h 53881"/>
                  <a:gd name="connsiteX99" fmla="*/ 417070 w 653212"/>
                  <a:gd name="connsiteY99" fmla="*/ 46661 h 53881"/>
                  <a:gd name="connsiteX100" fmla="*/ 424598 w 653212"/>
                  <a:gd name="connsiteY100" fmla="*/ 46661 h 53881"/>
                  <a:gd name="connsiteX101" fmla="*/ 424598 w 653212"/>
                  <a:gd name="connsiteY101" fmla="*/ 11734 h 53881"/>
                  <a:gd name="connsiteX102" fmla="*/ 377170 w 653212"/>
                  <a:gd name="connsiteY102" fmla="*/ 11734 h 53881"/>
                  <a:gd name="connsiteX103" fmla="*/ 369644 w 653212"/>
                  <a:gd name="connsiteY103" fmla="*/ 11734 h 53881"/>
                  <a:gd name="connsiteX104" fmla="*/ 369644 w 653212"/>
                  <a:gd name="connsiteY104" fmla="*/ 25707 h 53881"/>
                  <a:gd name="connsiteX105" fmla="*/ 354578 w 653212"/>
                  <a:gd name="connsiteY105" fmla="*/ 25707 h 53881"/>
                  <a:gd name="connsiteX106" fmla="*/ 354578 w 653212"/>
                  <a:gd name="connsiteY106" fmla="*/ 11734 h 53881"/>
                  <a:gd name="connsiteX107" fmla="*/ 347063 w 653212"/>
                  <a:gd name="connsiteY107" fmla="*/ 11734 h 53881"/>
                  <a:gd name="connsiteX108" fmla="*/ 347063 w 653212"/>
                  <a:gd name="connsiteY108" fmla="*/ 46661 h 53881"/>
                  <a:gd name="connsiteX109" fmla="*/ 354578 w 653212"/>
                  <a:gd name="connsiteY109" fmla="*/ 46661 h 53881"/>
                  <a:gd name="connsiteX110" fmla="*/ 354578 w 653212"/>
                  <a:gd name="connsiteY110" fmla="*/ 32437 h 53881"/>
                  <a:gd name="connsiteX111" fmla="*/ 369644 w 653212"/>
                  <a:gd name="connsiteY111" fmla="*/ 32437 h 53881"/>
                  <a:gd name="connsiteX112" fmla="*/ 369644 w 653212"/>
                  <a:gd name="connsiteY112" fmla="*/ 46661 h 53881"/>
                  <a:gd name="connsiteX113" fmla="*/ 377170 w 653212"/>
                  <a:gd name="connsiteY113" fmla="*/ 46661 h 53881"/>
                  <a:gd name="connsiteX114" fmla="*/ 377170 w 653212"/>
                  <a:gd name="connsiteY114" fmla="*/ 11734 h 53881"/>
                  <a:gd name="connsiteX115" fmla="*/ 320459 w 653212"/>
                  <a:gd name="connsiteY115" fmla="*/ 39921 h 53881"/>
                  <a:gd name="connsiteX116" fmla="*/ 320459 w 653212"/>
                  <a:gd name="connsiteY116" fmla="*/ 29935 h 53881"/>
                  <a:gd name="connsiteX117" fmla="*/ 327492 w 653212"/>
                  <a:gd name="connsiteY117" fmla="*/ 29935 h 53881"/>
                  <a:gd name="connsiteX118" fmla="*/ 332768 w 653212"/>
                  <a:gd name="connsiteY118" fmla="*/ 34928 h 53881"/>
                  <a:gd name="connsiteX119" fmla="*/ 327492 w 653212"/>
                  <a:gd name="connsiteY119" fmla="*/ 39921 h 53881"/>
                  <a:gd name="connsiteX120" fmla="*/ 320459 w 653212"/>
                  <a:gd name="connsiteY120" fmla="*/ 39921 h 53881"/>
                  <a:gd name="connsiteX121" fmla="*/ 327733 w 653212"/>
                  <a:gd name="connsiteY121" fmla="*/ 46650 h 53881"/>
                  <a:gd name="connsiteX122" fmla="*/ 340283 w 653212"/>
                  <a:gd name="connsiteY122" fmla="*/ 34928 h 53881"/>
                  <a:gd name="connsiteX123" fmla="*/ 327733 w 653212"/>
                  <a:gd name="connsiteY123" fmla="*/ 23205 h 53881"/>
                  <a:gd name="connsiteX124" fmla="*/ 320447 w 653212"/>
                  <a:gd name="connsiteY124" fmla="*/ 23205 h 53881"/>
                  <a:gd name="connsiteX125" fmla="*/ 320447 w 653212"/>
                  <a:gd name="connsiteY125" fmla="*/ 11722 h 53881"/>
                  <a:gd name="connsiteX126" fmla="*/ 312920 w 653212"/>
                  <a:gd name="connsiteY126" fmla="*/ 11722 h 53881"/>
                  <a:gd name="connsiteX127" fmla="*/ 312920 w 653212"/>
                  <a:gd name="connsiteY127" fmla="*/ 46650 h 53881"/>
                  <a:gd name="connsiteX128" fmla="*/ 327733 w 653212"/>
                  <a:gd name="connsiteY128" fmla="*/ 46650 h 53881"/>
                  <a:gd name="connsiteX129" fmla="*/ 303888 w 653212"/>
                  <a:gd name="connsiteY129" fmla="*/ 11734 h 53881"/>
                  <a:gd name="connsiteX130" fmla="*/ 278549 w 653212"/>
                  <a:gd name="connsiteY130" fmla="*/ 11734 h 53881"/>
                  <a:gd name="connsiteX131" fmla="*/ 278549 w 653212"/>
                  <a:gd name="connsiteY131" fmla="*/ 22511 h 53881"/>
                  <a:gd name="connsiteX132" fmla="*/ 272527 w 653212"/>
                  <a:gd name="connsiteY132" fmla="*/ 39932 h 53881"/>
                  <a:gd name="connsiteX133" fmla="*/ 270022 w 653212"/>
                  <a:gd name="connsiteY133" fmla="*/ 39430 h 53881"/>
                  <a:gd name="connsiteX134" fmla="*/ 270022 w 653212"/>
                  <a:gd name="connsiteY134" fmla="*/ 46566 h 53881"/>
                  <a:gd name="connsiteX135" fmla="*/ 274538 w 653212"/>
                  <a:gd name="connsiteY135" fmla="*/ 47416 h 53881"/>
                  <a:gd name="connsiteX136" fmla="*/ 286075 w 653212"/>
                  <a:gd name="connsiteY136" fmla="*/ 22462 h 53881"/>
                  <a:gd name="connsiteX137" fmla="*/ 286075 w 653212"/>
                  <a:gd name="connsiteY137" fmla="*/ 18475 h 53881"/>
                  <a:gd name="connsiteX138" fmla="*/ 296373 w 653212"/>
                  <a:gd name="connsiteY138" fmla="*/ 18475 h 53881"/>
                  <a:gd name="connsiteX139" fmla="*/ 296373 w 653212"/>
                  <a:gd name="connsiteY139" fmla="*/ 46674 h 53881"/>
                  <a:gd name="connsiteX140" fmla="*/ 303899 w 653212"/>
                  <a:gd name="connsiteY140" fmla="*/ 46674 h 53881"/>
                  <a:gd name="connsiteX141" fmla="*/ 303899 w 653212"/>
                  <a:gd name="connsiteY141" fmla="*/ 11746 h 53881"/>
                  <a:gd name="connsiteX142" fmla="*/ 303888 w 653212"/>
                  <a:gd name="connsiteY142" fmla="*/ 11746 h 53881"/>
                  <a:gd name="connsiteX143" fmla="*/ 303888 w 653212"/>
                  <a:gd name="connsiteY143" fmla="*/ 11734 h 53881"/>
                  <a:gd name="connsiteX144" fmla="*/ 258473 w 653212"/>
                  <a:gd name="connsiteY144" fmla="*/ 38424 h 53881"/>
                  <a:gd name="connsiteX145" fmla="*/ 261483 w 653212"/>
                  <a:gd name="connsiteY145" fmla="*/ 46661 h 53881"/>
                  <a:gd name="connsiteX146" fmla="*/ 269516 w 653212"/>
                  <a:gd name="connsiteY146" fmla="*/ 46661 h 53881"/>
                  <a:gd name="connsiteX147" fmla="*/ 255715 w 653212"/>
                  <a:gd name="connsiteY147" fmla="*/ 11734 h 53881"/>
                  <a:gd name="connsiteX148" fmla="*/ 247682 w 653212"/>
                  <a:gd name="connsiteY148" fmla="*/ 11734 h 53881"/>
                  <a:gd name="connsiteX149" fmla="*/ 233880 w 653212"/>
                  <a:gd name="connsiteY149" fmla="*/ 46661 h 53881"/>
                  <a:gd name="connsiteX150" fmla="*/ 241913 w 653212"/>
                  <a:gd name="connsiteY150" fmla="*/ 46661 h 53881"/>
                  <a:gd name="connsiteX151" fmla="*/ 244924 w 653212"/>
                  <a:gd name="connsiteY151" fmla="*/ 38424 h 53881"/>
                  <a:gd name="connsiteX152" fmla="*/ 258473 w 653212"/>
                  <a:gd name="connsiteY152" fmla="*/ 38424 h 53881"/>
                  <a:gd name="connsiteX153" fmla="*/ 255967 w 653212"/>
                  <a:gd name="connsiteY153" fmla="*/ 31933 h 53881"/>
                  <a:gd name="connsiteX154" fmla="*/ 247441 w 653212"/>
                  <a:gd name="connsiteY154" fmla="*/ 31933 h 53881"/>
                  <a:gd name="connsiteX155" fmla="*/ 251704 w 653212"/>
                  <a:gd name="connsiteY155" fmla="*/ 20463 h 53881"/>
                  <a:gd name="connsiteX156" fmla="*/ 255967 w 653212"/>
                  <a:gd name="connsiteY156" fmla="*/ 31933 h 53881"/>
                  <a:gd name="connsiteX157" fmla="*/ 228858 w 653212"/>
                  <a:gd name="connsiteY157" fmla="*/ 11734 h 53881"/>
                  <a:gd name="connsiteX158" fmla="*/ 221331 w 653212"/>
                  <a:gd name="connsiteY158" fmla="*/ 11734 h 53881"/>
                  <a:gd name="connsiteX159" fmla="*/ 221331 w 653212"/>
                  <a:gd name="connsiteY159" fmla="*/ 25707 h 53881"/>
                  <a:gd name="connsiteX160" fmla="*/ 206264 w 653212"/>
                  <a:gd name="connsiteY160" fmla="*/ 25707 h 53881"/>
                  <a:gd name="connsiteX161" fmla="*/ 206264 w 653212"/>
                  <a:gd name="connsiteY161" fmla="*/ 11734 h 53881"/>
                  <a:gd name="connsiteX162" fmla="*/ 198738 w 653212"/>
                  <a:gd name="connsiteY162" fmla="*/ 11734 h 53881"/>
                  <a:gd name="connsiteX163" fmla="*/ 198738 w 653212"/>
                  <a:gd name="connsiteY163" fmla="*/ 46661 h 53881"/>
                  <a:gd name="connsiteX164" fmla="*/ 206264 w 653212"/>
                  <a:gd name="connsiteY164" fmla="*/ 46661 h 53881"/>
                  <a:gd name="connsiteX165" fmla="*/ 206264 w 653212"/>
                  <a:gd name="connsiteY165" fmla="*/ 32437 h 53881"/>
                  <a:gd name="connsiteX166" fmla="*/ 221331 w 653212"/>
                  <a:gd name="connsiteY166" fmla="*/ 32437 h 53881"/>
                  <a:gd name="connsiteX167" fmla="*/ 221331 w 653212"/>
                  <a:gd name="connsiteY167" fmla="*/ 46661 h 53881"/>
                  <a:gd name="connsiteX168" fmla="*/ 228858 w 653212"/>
                  <a:gd name="connsiteY168" fmla="*/ 46661 h 53881"/>
                  <a:gd name="connsiteX169" fmla="*/ 228858 w 653212"/>
                  <a:gd name="connsiteY169" fmla="*/ 11734 h 53881"/>
                  <a:gd name="connsiteX170" fmla="*/ 153588 w 653212"/>
                  <a:gd name="connsiteY170" fmla="*/ 29192 h 53881"/>
                  <a:gd name="connsiteX171" fmla="*/ 172652 w 653212"/>
                  <a:gd name="connsiteY171" fmla="*/ 47404 h 53881"/>
                  <a:gd name="connsiteX172" fmla="*/ 191716 w 653212"/>
                  <a:gd name="connsiteY172" fmla="*/ 29192 h 53881"/>
                  <a:gd name="connsiteX173" fmla="*/ 172652 w 653212"/>
                  <a:gd name="connsiteY173" fmla="*/ 10980 h 53881"/>
                  <a:gd name="connsiteX174" fmla="*/ 153588 w 653212"/>
                  <a:gd name="connsiteY174" fmla="*/ 29192 h 53881"/>
                  <a:gd name="connsiteX175" fmla="*/ 161355 w 653212"/>
                  <a:gd name="connsiteY175" fmla="*/ 29192 h 53881"/>
                  <a:gd name="connsiteX176" fmla="*/ 172652 w 653212"/>
                  <a:gd name="connsiteY176" fmla="*/ 17709 h 53881"/>
                  <a:gd name="connsiteX177" fmla="*/ 183949 w 653212"/>
                  <a:gd name="connsiteY177" fmla="*/ 29192 h 53881"/>
                  <a:gd name="connsiteX178" fmla="*/ 172652 w 653212"/>
                  <a:gd name="connsiteY178" fmla="*/ 40675 h 53881"/>
                  <a:gd name="connsiteX179" fmla="*/ 161355 w 653212"/>
                  <a:gd name="connsiteY179" fmla="*/ 29192 h 53881"/>
                  <a:gd name="connsiteX180" fmla="*/ 146554 w 653212"/>
                  <a:gd name="connsiteY180" fmla="*/ 46650 h 53881"/>
                  <a:gd name="connsiteX181" fmla="*/ 146554 w 653212"/>
                  <a:gd name="connsiteY181" fmla="*/ 11722 h 53881"/>
                  <a:gd name="connsiteX182" fmla="*/ 140039 w 653212"/>
                  <a:gd name="connsiteY182" fmla="*/ 11722 h 53881"/>
                  <a:gd name="connsiteX183" fmla="*/ 122720 w 653212"/>
                  <a:gd name="connsiteY183" fmla="*/ 33922 h 53881"/>
                  <a:gd name="connsiteX184" fmla="*/ 122720 w 653212"/>
                  <a:gd name="connsiteY184" fmla="*/ 11722 h 53881"/>
                  <a:gd name="connsiteX185" fmla="*/ 115205 w 653212"/>
                  <a:gd name="connsiteY185" fmla="*/ 11722 h 53881"/>
                  <a:gd name="connsiteX186" fmla="*/ 115205 w 653212"/>
                  <a:gd name="connsiteY186" fmla="*/ 46650 h 53881"/>
                  <a:gd name="connsiteX187" fmla="*/ 121721 w 653212"/>
                  <a:gd name="connsiteY187" fmla="*/ 46650 h 53881"/>
                  <a:gd name="connsiteX188" fmla="*/ 139039 w 653212"/>
                  <a:gd name="connsiteY188" fmla="*/ 24451 h 53881"/>
                  <a:gd name="connsiteX189" fmla="*/ 139039 w 653212"/>
                  <a:gd name="connsiteY189" fmla="*/ 46650 h 53881"/>
                  <a:gd name="connsiteX190" fmla="*/ 146566 w 653212"/>
                  <a:gd name="connsiteY190" fmla="*/ 46650 h 53881"/>
                  <a:gd name="connsiteX191" fmla="*/ 146554 w 653212"/>
                  <a:gd name="connsiteY191" fmla="*/ 46650 h 53881"/>
                  <a:gd name="connsiteX192" fmla="*/ 75800 w 653212"/>
                  <a:gd name="connsiteY192" fmla="*/ 46650 h 53881"/>
                  <a:gd name="connsiteX193" fmla="*/ 101898 w 653212"/>
                  <a:gd name="connsiteY193" fmla="*/ 46650 h 53881"/>
                  <a:gd name="connsiteX194" fmla="*/ 101898 w 653212"/>
                  <a:gd name="connsiteY194" fmla="*/ 53881 h 53881"/>
                  <a:gd name="connsiteX195" fmla="*/ 109425 w 653212"/>
                  <a:gd name="connsiteY195" fmla="*/ 53881 h 53881"/>
                  <a:gd name="connsiteX196" fmla="*/ 109425 w 653212"/>
                  <a:gd name="connsiteY196" fmla="*/ 39921 h 53881"/>
                  <a:gd name="connsiteX197" fmla="*/ 105161 w 653212"/>
                  <a:gd name="connsiteY197" fmla="*/ 39921 h 53881"/>
                  <a:gd name="connsiteX198" fmla="*/ 105161 w 653212"/>
                  <a:gd name="connsiteY198" fmla="*/ 11734 h 53881"/>
                  <a:gd name="connsiteX199" fmla="*/ 97635 w 653212"/>
                  <a:gd name="connsiteY199" fmla="*/ 11734 h 53881"/>
                  <a:gd name="connsiteX200" fmla="*/ 97635 w 653212"/>
                  <a:gd name="connsiteY200" fmla="*/ 39921 h 53881"/>
                  <a:gd name="connsiteX201" fmla="*/ 83328 w 653212"/>
                  <a:gd name="connsiteY201" fmla="*/ 39921 h 53881"/>
                  <a:gd name="connsiteX202" fmla="*/ 83328 w 653212"/>
                  <a:gd name="connsiteY202" fmla="*/ 11734 h 53881"/>
                  <a:gd name="connsiteX203" fmla="*/ 75800 w 653212"/>
                  <a:gd name="connsiteY203" fmla="*/ 11734 h 53881"/>
                  <a:gd name="connsiteX204" fmla="*/ 75800 w 653212"/>
                  <a:gd name="connsiteY204" fmla="*/ 46661 h 53881"/>
                  <a:gd name="connsiteX205" fmla="*/ 75800 w 653212"/>
                  <a:gd name="connsiteY205" fmla="*/ 46650 h 53881"/>
                  <a:gd name="connsiteX206" fmla="*/ 59734 w 653212"/>
                  <a:gd name="connsiteY206" fmla="*/ 38424 h 53881"/>
                  <a:gd name="connsiteX207" fmla="*/ 62746 w 653212"/>
                  <a:gd name="connsiteY207" fmla="*/ 46661 h 53881"/>
                  <a:gd name="connsiteX208" fmla="*/ 70778 w 653212"/>
                  <a:gd name="connsiteY208" fmla="*/ 46661 h 53881"/>
                  <a:gd name="connsiteX209" fmla="*/ 56977 w 653212"/>
                  <a:gd name="connsiteY209" fmla="*/ 11734 h 53881"/>
                  <a:gd name="connsiteX210" fmla="*/ 48943 w 653212"/>
                  <a:gd name="connsiteY210" fmla="*/ 11734 h 53881"/>
                  <a:gd name="connsiteX211" fmla="*/ 35142 w 653212"/>
                  <a:gd name="connsiteY211" fmla="*/ 46661 h 53881"/>
                  <a:gd name="connsiteX212" fmla="*/ 43174 w 653212"/>
                  <a:gd name="connsiteY212" fmla="*/ 46661 h 53881"/>
                  <a:gd name="connsiteX213" fmla="*/ 46186 w 653212"/>
                  <a:gd name="connsiteY213" fmla="*/ 38424 h 53881"/>
                  <a:gd name="connsiteX214" fmla="*/ 59734 w 653212"/>
                  <a:gd name="connsiteY214" fmla="*/ 38424 h 53881"/>
                  <a:gd name="connsiteX215" fmla="*/ 57229 w 653212"/>
                  <a:gd name="connsiteY215" fmla="*/ 31933 h 53881"/>
                  <a:gd name="connsiteX216" fmla="*/ 48702 w 653212"/>
                  <a:gd name="connsiteY216" fmla="*/ 31933 h 53881"/>
                  <a:gd name="connsiteX217" fmla="*/ 52966 w 653212"/>
                  <a:gd name="connsiteY217" fmla="*/ 20463 h 53881"/>
                  <a:gd name="connsiteX218" fmla="*/ 57229 w 653212"/>
                  <a:gd name="connsiteY218" fmla="*/ 31933 h 53881"/>
                  <a:gd name="connsiteX219" fmla="*/ 30120 w 653212"/>
                  <a:gd name="connsiteY219" fmla="*/ 11734 h 53881"/>
                  <a:gd name="connsiteX220" fmla="*/ 22593 w 653212"/>
                  <a:gd name="connsiteY220" fmla="*/ 11734 h 53881"/>
                  <a:gd name="connsiteX221" fmla="*/ 22593 w 653212"/>
                  <a:gd name="connsiteY221" fmla="*/ 25707 h 53881"/>
                  <a:gd name="connsiteX222" fmla="*/ 7527 w 653212"/>
                  <a:gd name="connsiteY222" fmla="*/ 25707 h 53881"/>
                  <a:gd name="connsiteX223" fmla="*/ 7527 w 653212"/>
                  <a:gd name="connsiteY223" fmla="*/ 11734 h 53881"/>
                  <a:gd name="connsiteX224" fmla="*/ 0 w 653212"/>
                  <a:gd name="connsiteY224" fmla="*/ 11734 h 53881"/>
                  <a:gd name="connsiteX225" fmla="*/ 0 w 653212"/>
                  <a:gd name="connsiteY225" fmla="*/ 46661 h 53881"/>
                  <a:gd name="connsiteX226" fmla="*/ 7527 w 653212"/>
                  <a:gd name="connsiteY226" fmla="*/ 46661 h 53881"/>
                  <a:gd name="connsiteX227" fmla="*/ 7527 w 653212"/>
                  <a:gd name="connsiteY227" fmla="*/ 32437 h 53881"/>
                  <a:gd name="connsiteX228" fmla="*/ 22593 w 653212"/>
                  <a:gd name="connsiteY228" fmla="*/ 32437 h 53881"/>
                  <a:gd name="connsiteX229" fmla="*/ 22593 w 653212"/>
                  <a:gd name="connsiteY229" fmla="*/ 46661 h 53881"/>
                  <a:gd name="connsiteX230" fmla="*/ 30120 w 653212"/>
                  <a:gd name="connsiteY230" fmla="*/ 46661 h 53881"/>
                  <a:gd name="connsiteX231" fmla="*/ 30120 w 653212"/>
                  <a:gd name="connsiteY231" fmla="*/ 11734 h 53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653212" h="53881">
                    <a:moveTo>
                      <a:pt x="640395" y="18463"/>
                    </a:moveTo>
                    <a:cubicBezTo>
                      <a:pt x="643415" y="18463"/>
                      <a:pt x="645674" y="20714"/>
                      <a:pt x="645674" y="23456"/>
                    </a:cubicBezTo>
                    <a:cubicBezTo>
                      <a:pt x="645674" y="26198"/>
                      <a:pt x="643415" y="28449"/>
                      <a:pt x="640395" y="28449"/>
                    </a:cubicBezTo>
                    <a:lnTo>
                      <a:pt x="633365" y="28449"/>
                    </a:lnTo>
                    <a:lnTo>
                      <a:pt x="633365" y="18463"/>
                    </a:lnTo>
                    <a:lnTo>
                      <a:pt x="640395" y="18463"/>
                    </a:lnTo>
                    <a:close/>
                    <a:moveTo>
                      <a:pt x="625850" y="11734"/>
                    </a:moveTo>
                    <a:lnTo>
                      <a:pt x="625850" y="46661"/>
                    </a:lnTo>
                    <a:lnTo>
                      <a:pt x="633376" y="46661"/>
                    </a:lnTo>
                    <a:lnTo>
                      <a:pt x="633376" y="35179"/>
                    </a:lnTo>
                    <a:lnTo>
                      <a:pt x="640661" y="35179"/>
                    </a:lnTo>
                    <a:cubicBezTo>
                      <a:pt x="647945" y="35179"/>
                      <a:pt x="653212" y="30090"/>
                      <a:pt x="653212" y="23456"/>
                    </a:cubicBezTo>
                    <a:cubicBezTo>
                      <a:pt x="653212" y="16823"/>
                      <a:pt x="647957" y="11734"/>
                      <a:pt x="640661" y="11734"/>
                    </a:cubicBezTo>
                    <a:lnTo>
                      <a:pt x="625850" y="11734"/>
                    </a:lnTo>
                    <a:close/>
                    <a:moveTo>
                      <a:pt x="592724" y="11734"/>
                    </a:moveTo>
                    <a:lnTo>
                      <a:pt x="592724" y="18463"/>
                    </a:lnTo>
                    <a:lnTo>
                      <a:pt x="602751" y="18463"/>
                    </a:lnTo>
                    <a:lnTo>
                      <a:pt x="602751" y="46661"/>
                    </a:lnTo>
                    <a:lnTo>
                      <a:pt x="610278" y="46661"/>
                    </a:lnTo>
                    <a:lnTo>
                      <a:pt x="610278" y="18463"/>
                    </a:lnTo>
                    <a:lnTo>
                      <a:pt x="620317" y="18463"/>
                    </a:lnTo>
                    <a:lnTo>
                      <a:pt x="620317" y="11734"/>
                    </a:lnTo>
                    <a:lnTo>
                      <a:pt x="592724" y="11734"/>
                    </a:lnTo>
                    <a:close/>
                    <a:moveTo>
                      <a:pt x="587191" y="11734"/>
                    </a:moveTo>
                    <a:lnTo>
                      <a:pt x="579665" y="11734"/>
                    </a:lnTo>
                    <a:lnTo>
                      <a:pt x="579665" y="25707"/>
                    </a:lnTo>
                    <a:lnTo>
                      <a:pt x="564600" y="25707"/>
                    </a:lnTo>
                    <a:lnTo>
                      <a:pt x="564600" y="11734"/>
                    </a:lnTo>
                    <a:lnTo>
                      <a:pt x="557074" y="11734"/>
                    </a:lnTo>
                    <a:lnTo>
                      <a:pt x="557074" y="46661"/>
                    </a:lnTo>
                    <a:lnTo>
                      <a:pt x="564600" y="46661"/>
                    </a:lnTo>
                    <a:lnTo>
                      <a:pt x="564600" y="32437"/>
                    </a:lnTo>
                    <a:lnTo>
                      <a:pt x="579665" y="32437"/>
                    </a:lnTo>
                    <a:lnTo>
                      <a:pt x="579665" y="46661"/>
                    </a:lnTo>
                    <a:lnTo>
                      <a:pt x="587191" y="46661"/>
                    </a:lnTo>
                    <a:lnTo>
                      <a:pt x="587191" y="11734"/>
                    </a:lnTo>
                    <a:close/>
                    <a:moveTo>
                      <a:pt x="531244" y="39921"/>
                    </a:moveTo>
                    <a:lnTo>
                      <a:pt x="531244" y="32186"/>
                    </a:lnTo>
                    <a:lnTo>
                      <a:pt x="545548" y="32186"/>
                    </a:lnTo>
                    <a:lnTo>
                      <a:pt x="545548" y="25456"/>
                    </a:lnTo>
                    <a:lnTo>
                      <a:pt x="531244" y="25456"/>
                    </a:lnTo>
                    <a:lnTo>
                      <a:pt x="531244" y="18463"/>
                    </a:lnTo>
                    <a:lnTo>
                      <a:pt x="549559" y="18463"/>
                    </a:lnTo>
                    <a:lnTo>
                      <a:pt x="549559" y="11734"/>
                    </a:lnTo>
                    <a:lnTo>
                      <a:pt x="523717" y="11734"/>
                    </a:lnTo>
                    <a:lnTo>
                      <a:pt x="523717" y="46661"/>
                    </a:lnTo>
                    <a:lnTo>
                      <a:pt x="550054" y="46661"/>
                    </a:lnTo>
                    <a:lnTo>
                      <a:pt x="550054" y="39932"/>
                    </a:lnTo>
                    <a:lnTo>
                      <a:pt x="531232" y="39932"/>
                    </a:lnTo>
                    <a:lnTo>
                      <a:pt x="531244" y="39921"/>
                    </a:lnTo>
                    <a:close/>
                    <a:moveTo>
                      <a:pt x="484321" y="46650"/>
                    </a:moveTo>
                    <a:lnTo>
                      <a:pt x="510416" y="46650"/>
                    </a:lnTo>
                    <a:lnTo>
                      <a:pt x="510416" y="53881"/>
                    </a:lnTo>
                    <a:lnTo>
                      <a:pt x="517943" y="53881"/>
                    </a:lnTo>
                    <a:lnTo>
                      <a:pt x="517943" y="39921"/>
                    </a:lnTo>
                    <a:lnTo>
                      <a:pt x="513678" y="39921"/>
                    </a:lnTo>
                    <a:lnTo>
                      <a:pt x="513678" y="11734"/>
                    </a:lnTo>
                    <a:lnTo>
                      <a:pt x="506152" y="11734"/>
                    </a:lnTo>
                    <a:lnTo>
                      <a:pt x="506152" y="39921"/>
                    </a:lnTo>
                    <a:lnTo>
                      <a:pt x="491848" y="39921"/>
                    </a:lnTo>
                    <a:lnTo>
                      <a:pt x="491848" y="11734"/>
                    </a:lnTo>
                    <a:lnTo>
                      <a:pt x="484321" y="11734"/>
                    </a:lnTo>
                    <a:lnTo>
                      <a:pt x="484321" y="46661"/>
                    </a:lnTo>
                    <a:lnTo>
                      <a:pt x="484321" y="46650"/>
                    </a:lnTo>
                    <a:close/>
                    <a:moveTo>
                      <a:pt x="464992" y="46650"/>
                    </a:moveTo>
                    <a:lnTo>
                      <a:pt x="464992" y="11722"/>
                    </a:lnTo>
                    <a:lnTo>
                      <a:pt x="458475" y="11722"/>
                    </a:lnTo>
                    <a:lnTo>
                      <a:pt x="441157" y="33922"/>
                    </a:lnTo>
                    <a:lnTo>
                      <a:pt x="441157" y="11722"/>
                    </a:lnTo>
                    <a:lnTo>
                      <a:pt x="433642" y="11722"/>
                    </a:lnTo>
                    <a:lnTo>
                      <a:pt x="433642" y="46650"/>
                    </a:lnTo>
                    <a:lnTo>
                      <a:pt x="440157" y="46650"/>
                    </a:lnTo>
                    <a:lnTo>
                      <a:pt x="457476" y="24451"/>
                    </a:lnTo>
                    <a:lnTo>
                      <a:pt x="457476" y="46650"/>
                    </a:lnTo>
                    <a:lnTo>
                      <a:pt x="465004" y="46650"/>
                    </a:lnTo>
                    <a:lnTo>
                      <a:pt x="464992" y="46650"/>
                    </a:lnTo>
                    <a:close/>
                    <a:moveTo>
                      <a:pt x="449190" y="2993"/>
                    </a:moveTo>
                    <a:cubicBezTo>
                      <a:pt x="447431" y="2993"/>
                      <a:pt x="446179" y="1748"/>
                      <a:pt x="446179" y="0"/>
                    </a:cubicBezTo>
                    <a:lnTo>
                      <a:pt x="441157" y="0"/>
                    </a:lnTo>
                    <a:cubicBezTo>
                      <a:pt x="441157" y="4490"/>
                      <a:pt x="444420" y="7723"/>
                      <a:pt x="449190" y="7723"/>
                    </a:cubicBezTo>
                    <a:cubicBezTo>
                      <a:pt x="453959" y="7723"/>
                      <a:pt x="457222" y="4478"/>
                      <a:pt x="457222" y="0"/>
                    </a:cubicBezTo>
                    <a:lnTo>
                      <a:pt x="452200" y="0"/>
                    </a:lnTo>
                    <a:cubicBezTo>
                      <a:pt x="452200" y="1748"/>
                      <a:pt x="450949" y="2993"/>
                      <a:pt x="449190" y="2993"/>
                    </a:cubicBezTo>
                    <a:close/>
                    <a:moveTo>
                      <a:pt x="393731" y="39921"/>
                    </a:moveTo>
                    <a:lnTo>
                      <a:pt x="393731" y="29935"/>
                    </a:lnTo>
                    <a:lnTo>
                      <a:pt x="400258" y="29935"/>
                    </a:lnTo>
                    <a:cubicBezTo>
                      <a:pt x="403269" y="29935"/>
                      <a:pt x="405533" y="32186"/>
                      <a:pt x="405533" y="34928"/>
                    </a:cubicBezTo>
                    <a:cubicBezTo>
                      <a:pt x="405533" y="37670"/>
                      <a:pt x="403269" y="39921"/>
                      <a:pt x="400258" y="39921"/>
                    </a:cubicBezTo>
                    <a:lnTo>
                      <a:pt x="393731" y="39921"/>
                    </a:lnTo>
                    <a:close/>
                    <a:moveTo>
                      <a:pt x="400511" y="46650"/>
                    </a:moveTo>
                    <a:cubicBezTo>
                      <a:pt x="407785" y="46650"/>
                      <a:pt x="413048" y="41513"/>
                      <a:pt x="413048" y="34928"/>
                    </a:cubicBezTo>
                    <a:cubicBezTo>
                      <a:pt x="413048" y="28342"/>
                      <a:pt x="407785" y="23205"/>
                      <a:pt x="400511" y="23205"/>
                    </a:cubicBezTo>
                    <a:lnTo>
                      <a:pt x="393731" y="23205"/>
                    </a:lnTo>
                    <a:lnTo>
                      <a:pt x="393731" y="11722"/>
                    </a:lnTo>
                    <a:lnTo>
                      <a:pt x="386203" y="11722"/>
                    </a:lnTo>
                    <a:lnTo>
                      <a:pt x="386203" y="46650"/>
                    </a:lnTo>
                    <a:lnTo>
                      <a:pt x="400511" y="46650"/>
                    </a:lnTo>
                    <a:close/>
                    <a:moveTo>
                      <a:pt x="424598" y="11734"/>
                    </a:moveTo>
                    <a:lnTo>
                      <a:pt x="417070" y="11734"/>
                    </a:lnTo>
                    <a:lnTo>
                      <a:pt x="417070" y="46661"/>
                    </a:lnTo>
                    <a:lnTo>
                      <a:pt x="424598" y="46661"/>
                    </a:lnTo>
                    <a:lnTo>
                      <a:pt x="424598" y="11734"/>
                    </a:lnTo>
                    <a:close/>
                    <a:moveTo>
                      <a:pt x="377170" y="11734"/>
                    </a:moveTo>
                    <a:lnTo>
                      <a:pt x="369644" y="11734"/>
                    </a:lnTo>
                    <a:lnTo>
                      <a:pt x="369644" y="25707"/>
                    </a:lnTo>
                    <a:lnTo>
                      <a:pt x="354578" y="25707"/>
                    </a:lnTo>
                    <a:lnTo>
                      <a:pt x="354578" y="11734"/>
                    </a:lnTo>
                    <a:lnTo>
                      <a:pt x="347063" y="11734"/>
                    </a:lnTo>
                    <a:lnTo>
                      <a:pt x="347063" y="46661"/>
                    </a:lnTo>
                    <a:lnTo>
                      <a:pt x="354578" y="46661"/>
                    </a:lnTo>
                    <a:lnTo>
                      <a:pt x="354578" y="32437"/>
                    </a:lnTo>
                    <a:lnTo>
                      <a:pt x="369644" y="32437"/>
                    </a:lnTo>
                    <a:lnTo>
                      <a:pt x="369644" y="46661"/>
                    </a:lnTo>
                    <a:lnTo>
                      <a:pt x="377170" y="46661"/>
                    </a:lnTo>
                    <a:lnTo>
                      <a:pt x="377170" y="11734"/>
                    </a:lnTo>
                    <a:close/>
                    <a:moveTo>
                      <a:pt x="320459" y="39921"/>
                    </a:moveTo>
                    <a:lnTo>
                      <a:pt x="320459" y="29935"/>
                    </a:lnTo>
                    <a:lnTo>
                      <a:pt x="327492" y="29935"/>
                    </a:lnTo>
                    <a:cubicBezTo>
                      <a:pt x="330504" y="29935"/>
                      <a:pt x="332768" y="32186"/>
                      <a:pt x="332768" y="34928"/>
                    </a:cubicBezTo>
                    <a:cubicBezTo>
                      <a:pt x="332768" y="37670"/>
                      <a:pt x="330504" y="39921"/>
                      <a:pt x="327492" y="39921"/>
                    </a:cubicBezTo>
                    <a:lnTo>
                      <a:pt x="320459" y="39921"/>
                    </a:lnTo>
                    <a:close/>
                    <a:moveTo>
                      <a:pt x="327733" y="46650"/>
                    </a:moveTo>
                    <a:cubicBezTo>
                      <a:pt x="335007" y="46650"/>
                      <a:pt x="340283" y="41513"/>
                      <a:pt x="340283" y="34928"/>
                    </a:cubicBezTo>
                    <a:cubicBezTo>
                      <a:pt x="340283" y="28342"/>
                      <a:pt x="335020" y="23205"/>
                      <a:pt x="327733" y="23205"/>
                    </a:cubicBezTo>
                    <a:lnTo>
                      <a:pt x="320447" y="23205"/>
                    </a:lnTo>
                    <a:lnTo>
                      <a:pt x="320447" y="11722"/>
                    </a:lnTo>
                    <a:lnTo>
                      <a:pt x="312920" y="11722"/>
                    </a:lnTo>
                    <a:lnTo>
                      <a:pt x="312920" y="46650"/>
                    </a:lnTo>
                    <a:lnTo>
                      <a:pt x="327733" y="46650"/>
                    </a:lnTo>
                    <a:close/>
                    <a:moveTo>
                      <a:pt x="303888" y="11734"/>
                    </a:moveTo>
                    <a:lnTo>
                      <a:pt x="278549" y="11734"/>
                    </a:lnTo>
                    <a:lnTo>
                      <a:pt x="278549" y="22511"/>
                    </a:lnTo>
                    <a:cubicBezTo>
                      <a:pt x="278549" y="37430"/>
                      <a:pt x="276043" y="39932"/>
                      <a:pt x="272527" y="39932"/>
                    </a:cubicBezTo>
                    <a:cubicBezTo>
                      <a:pt x="271275" y="39932"/>
                      <a:pt x="270022" y="39430"/>
                      <a:pt x="270022" y="39430"/>
                    </a:cubicBezTo>
                    <a:lnTo>
                      <a:pt x="270022" y="46566"/>
                    </a:lnTo>
                    <a:cubicBezTo>
                      <a:pt x="270022" y="46566"/>
                      <a:pt x="272033" y="47416"/>
                      <a:pt x="274538" y="47416"/>
                    </a:cubicBezTo>
                    <a:cubicBezTo>
                      <a:pt x="281306" y="47416"/>
                      <a:pt x="286075" y="42674"/>
                      <a:pt x="286075" y="22462"/>
                    </a:cubicBezTo>
                    <a:lnTo>
                      <a:pt x="286075" y="18475"/>
                    </a:lnTo>
                    <a:lnTo>
                      <a:pt x="296373" y="18475"/>
                    </a:lnTo>
                    <a:lnTo>
                      <a:pt x="296373" y="46674"/>
                    </a:lnTo>
                    <a:lnTo>
                      <a:pt x="303899" y="46674"/>
                    </a:lnTo>
                    <a:lnTo>
                      <a:pt x="303899" y="11746"/>
                    </a:lnTo>
                    <a:lnTo>
                      <a:pt x="303888" y="11746"/>
                    </a:lnTo>
                    <a:lnTo>
                      <a:pt x="303888" y="11734"/>
                    </a:lnTo>
                    <a:close/>
                    <a:moveTo>
                      <a:pt x="258473" y="38424"/>
                    </a:moveTo>
                    <a:lnTo>
                      <a:pt x="261483" y="46661"/>
                    </a:lnTo>
                    <a:lnTo>
                      <a:pt x="269516" y="46661"/>
                    </a:lnTo>
                    <a:lnTo>
                      <a:pt x="255715" y="11734"/>
                    </a:lnTo>
                    <a:lnTo>
                      <a:pt x="247682" y="11734"/>
                    </a:lnTo>
                    <a:lnTo>
                      <a:pt x="233880" y="46661"/>
                    </a:lnTo>
                    <a:lnTo>
                      <a:pt x="241913" y="46661"/>
                    </a:lnTo>
                    <a:lnTo>
                      <a:pt x="244924" y="38424"/>
                    </a:lnTo>
                    <a:lnTo>
                      <a:pt x="258473" y="38424"/>
                    </a:lnTo>
                    <a:close/>
                    <a:moveTo>
                      <a:pt x="255967" y="31933"/>
                    </a:moveTo>
                    <a:lnTo>
                      <a:pt x="247441" y="31933"/>
                    </a:lnTo>
                    <a:lnTo>
                      <a:pt x="251704" y="20463"/>
                    </a:lnTo>
                    <a:lnTo>
                      <a:pt x="255967" y="31933"/>
                    </a:lnTo>
                    <a:close/>
                    <a:moveTo>
                      <a:pt x="228858" y="11734"/>
                    </a:moveTo>
                    <a:lnTo>
                      <a:pt x="221331" y="11734"/>
                    </a:lnTo>
                    <a:lnTo>
                      <a:pt x="221331" y="25707"/>
                    </a:lnTo>
                    <a:lnTo>
                      <a:pt x="206264" y="25707"/>
                    </a:lnTo>
                    <a:lnTo>
                      <a:pt x="206264" y="11734"/>
                    </a:lnTo>
                    <a:lnTo>
                      <a:pt x="198738" y="11734"/>
                    </a:lnTo>
                    <a:lnTo>
                      <a:pt x="198738" y="46661"/>
                    </a:lnTo>
                    <a:lnTo>
                      <a:pt x="206264" y="46661"/>
                    </a:lnTo>
                    <a:lnTo>
                      <a:pt x="206264" y="32437"/>
                    </a:lnTo>
                    <a:lnTo>
                      <a:pt x="221331" y="32437"/>
                    </a:lnTo>
                    <a:lnTo>
                      <a:pt x="221331" y="46661"/>
                    </a:lnTo>
                    <a:lnTo>
                      <a:pt x="228858" y="46661"/>
                    </a:lnTo>
                    <a:lnTo>
                      <a:pt x="228858" y="11734"/>
                    </a:lnTo>
                    <a:close/>
                    <a:moveTo>
                      <a:pt x="153588" y="29192"/>
                    </a:moveTo>
                    <a:cubicBezTo>
                      <a:pt x="153588" y="39177"/>
                      <a:pt x="161861" y="47404"/>
                      <a:pt x="172652" y="47404"/>
                    </a:cubicBezTo>
                    <a:cubicBezTo>
                      <a:pt x="183443" y="47404"/>
                      <a:pt x="191716" y="39177"/>
                      <a:pt x="191716" y="29192"/>
                    </a:cubicBezTo>
                    <a:cubicBezTo>
                      <a:pt x="191716" y="19206"/>
                      <a:pt x="183443" y="10980"/>
                      <a:pt x="172652" y="10980"/>
                    </a:cubicBezTo>
                    <a:cubicBezTo>
                      <a:pt x="161861" y="10980"/>
                      <a:pt x="153588" y="19206"/>
                      <a:pt x="153588" y="29192"/>
                    </a:cubicBezTo>
                    <a:close/>
                    <a:moveTo>
                      <a:pt x="161355" y="29192"/>
                    </a:moveTo>
                    <a:cubicBezTo>
                      <a:pt x="161355" y="22702"/>
                      <a:pt x="166377" y="17709"/>
                      <a:pt x="172652" y="17709"/>
                    </a:cubicBezTo>
                    <a:cubicBezTo>
                      <a:pt x="178927" y="17709"/>
                      <a:pt x="183949" y="22702"/>
                      <a:pt x="183949" y="29192"/>
                    </a:cubicBezTo>
                    <a:cubicBezTo>
                      <a:pt x="183949" y="35682"/>
                      <a:pt x="178927" y="40675"/>
                      <a:pt x="172652" y="40675"/>
                    </a:cubicBezTo>
                    <a:cubicBezTo>
                      <a:pt x="166377" y="40675"/>
                      <a:pt x="161355" y="35682"/>
                      <a:pt x="161355" y="29192"/>
                    </a:cubicBezTo>
                    <a:close/>
                    <a:moveTo>
                      <a:pt x="146554" y="46650"/>
                    </a:moveTo>
                    <a:lnTo>
                      <a:pt x="146554" y="11722"/>
                    </a:lnTo>
                    <a:lnTo>
                      <a:pt x="140039" y="11722"/>
                    </a:lnTo>
                    <a:lnTo>
                      <a:pt x="122720" y="33922"/>
                    </a:lnTo>
                    <a:lnTo>
                      <a:pt x="122720" y="11722"/>
                    </a:lnTo>
                    <a:lnTo>
                      <a:pt x="115205" y="11722"/>
                    </a:lnTo>
                    <a:lnTo>
                      <a:pt x="115205" y="46650"/>
                    </a:lnTo>
                    <a:lnTo>
                      <a:pt x="121721" y="46650"/>
                    </a:lnTo>
                    <a:lnTo>
                      <a:pt x="139039" y="24451"/>
                    </a:lnTo>
                    <a:lnTo>
                      <a:pt x="139039" y="46650"/>
                    </a:lnTo>
                    <a:lnTo>
                      <a:pt x="146566" y="46650"/>
                    </a:lnTo>
                    <a:lnTo>
                      <a:pt x="146554" y="46650"/>
                    </a:lnTo>
                    <a:close/>
                    <a:moveTo>
                      <a:pt x="75800" y="46650"/>
                    </a:moveTo>
                    <a:lnTo>
                      <a:pt x="101898" y="46650"/>
                    </a:lnTo>
                    <a:lnTo>
                      <a:pt x="101898" y="53881"/>
                    </a:lnTo>
                    <a:lnTo>
                      <a:pt x="109425" y="53881"/>
                    </a:lnTo>
                    <a:lnTo>
                      <a:pt x="109425" y="39921"/>
                    </a:lnTo>
                    <a:lnTo>
                      <a:pt x="105161" y="39921"/>
                    </a:lnTo>
                    <a:lnTo>
                      <a:pt x="105161" y="11734"/>
                    </a:lnTo>
                    <a:lnTo>
                      <a:pt x="97635" y="11734"/>
                    </a:lnTo>
                    <a:lnTo>
                      <a:pt x="97635" y="39921"/>
                    </a:lnTo>
                    <a:lnTo>
                      <a:pt x="83328" y="39921"/>
                    </a:lnTo>
                    <a:lnTo>
                      <a:pt x="83328" y="11734"/>
                    </a:lnTo>
                    <a:lnTo>
                      <a:pt x="75800" y="11734"/>
                    </a:lnTo>
                    <a:lnTo>
                      <a:pt x="75800" y="46661"/>
                    </a:lnTo>
                    <a:lnTo>
                      <a:pt x="75800" y="46650"/>
                    </a:lnTo>
                    <a:close/>
                    <a:moveTo>
                      <a:pt x="59734" y="38424"/>
                    </a:moveTo>
                    <a:lnTo>
                      <a:pt x="62746" y="46661"/>
                    </a:lnTo>
                    <a:lnTo>
                      <a:pt x="70778" y="46661"/>
                    </a:lnTo>
                    <a:lnTo>
                      <a:pt x="56977" y="11734"/>
                    </a:lnTo>
                    <a:lnTo>
                      <a:pt x="48943" y="11734"/>
                    </a:lnTo>
                    <a:lnTo>
                      <a:pt x="35142" y="46661"/>
                    </a:lnTo>
                    <a:lnTo>
                      <a:pt x="43174" y="46661"/>
                    </a:lnTo>
                    <a:lnTo>
                      <a:pt x="46186" y="38424"/>
                    </a:lnTo>
                    <a:lnTo>
                      <a:pt x="59734" y="38424"/>
                    </a:lnTo>
                    <a:close/>
                    <a:moveTo>
                      <a:pt x="57229" y="31933"/>
                    </a:moveTo>
                    <a:lnTo>
                      <a:pt x="48702" y="31933"/>
                    </a:lnTo>
                    <a:lnTo>
                      <a:pt x="52966" y="20463"/>
                    </a:lnTo>
                    <a:lnTo>
                      <a:pt x="57229" y="31933"/>
                    </a:lnTo>
                    <a:close/>
                    <a:moveTo>
                      <a:pt x="30120" y="11734"/>
                    </a:moveTo>
                    <a:lnTo>
                      <a:pt x="22593" y="11734"/>
                    </a:lnTo>
                    <a:lnTo>
                      <a:pt x="22593" y="25707"/>
                    </a:lnTo>
                    <a:lnTo>
                      <a:pt x="7527" y="25707"/>
                    </a:lnTo>
                    <a:lnTo>
                      <a:pt x="7527" y="11734"/>
                    </a:lnTo>
                    <a:lnTo>
                      <a:pt x="0" y="11734"/>
                    </a:lnTo>
                    <a:lnTo>
                      <a:pt x="0" y="46661"/>
                    </a:lnTo>
                    <a:lnTo>
                      <a:pt x="7527" y="46661"/>
                    </a:lnTo>
                    <a:lnTo>
                      <a:pt x="7527" y="32437"/>
                    </a:lnTo>
                    <a:lnTo>
                      <a:pt x="22593" y="32437"/>
                    </a:lnTo>
                    <a:lnTo>
                      <a:pt x="22593" y="46661"/>
                    </a:lnTo>
                    <a:lnTo>
                      <a:pt x="30120" y="46661"/>
                    </a:lnTo>
                    <a:lnTo>
                      <a:pt x="30120" y="11734"/>
                    </a:lnTo>
                    <a:close/>
                  </a:path>
                </a:pathLst>
              </a:custGeom>
              <a:grpFill/>
              <a:ln w="11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864"/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09ACF0C-8656-EC65-FCC1-29474478A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98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3012" y="143072"/>
              <a:ext cx="2010388" cy="823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85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8D59C9-1BDB-3449-01C5-A8F53020B9A4}"/>
              </a:ext>
            </a:extLst>
          </p:cNvPr>
          <p:cNvSpPr/>
          <p:nvPr/>
        </p:nvSpPr>
        <p:spPr>
          <a:xfrm>
            <a:off x="-3050" y="-4568"/>
            <a:ext cx="12195050" cy="1300989"/>
          </a:xfrm>
          <a:prstGeom prst="rect">
            <a:avLst/>
          </a:prstGeom>
          <a:solidFill>
            <a:srgbClr val="E41D90"/>
          </a:solidFill>
          <a:ln>
            <a:solidFill>
              <a:srgbClr val="E41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9E8482-B36B-4969-912F-44B973085D7A}"/>
              </a:ext>
            </a:extLst>
          </p:cNvPr>
          <p:cNvSpPr txBox="1"/>
          <p:nvPr/>
        </p:nvSpPr>
        <p:spPr>
          <a:xfrm>
            <a:off x="1760702" y="5271968"/>
            <a:ext cx="88239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>
                <a:solidFill>
                  <a:srgbClr val="E41D90"/>
                </a:solidFill>
                <a:latin typeface="TT Norms Pro" panose="02000503030000020003" charset="0"/>
              </a:rPr>
              <a:t>Специальный приз </a:t>
            </a:r>
            <a:r>
              <a:rPr lang="ru-RU" sz="2000" dirty="0">
                <a:solidFill>
                  <a:srgbClr val="1D1D1B"/>
                </a:solidFill>
                <a:latin typeface="TT Norms Pro" panose="02000503030000020003" charset="0"/>
              </a:rPr>
              <a:t>от Генерального директора Национального центра «Россия» </a:t>
            </a:r>
            <a:r>
              <a:rPr lang="ru-RU" sz="2000" dirty="0">
                <a:latin typeface="TT Norms Pro" panose="02000503030000020003" charset="0"/>
              </a:rPr>
              <a:t>—</a:t>
            </a:r>
            <a:r>
              <a:rPr lang="ru-RU" sz="2000" dirty="0">
                <a:solidFill>
                  <a:srgbClr val="1D1D1B"/>
                </a:solidFill>
                <a:latin typeface="TT Norms Pro" panose="02000503030000020003" charset="0"/>
              </a:rPr>
              <a:t> поездка в филиал Национального центра «Россия» для всех участников команды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5EE94-4A33-4E4A-BBED-FA2231CFECE5}"/>
              </a:ext>
            </a:extLst>
          </p:cNvPr>
          <p:cNvSpPr txBox="1"/>
          <p:nvPr/>
        </p:nvSpPr>
        <p:spPr>
          <a:xfrm>
            <a:off x="2959606" y="4484580"/>
            <a:ext cx="153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T Norms Pro" panose="02000503030000020003" charset="0"/>
              </a:rPr>
              <a:t>Планшет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94BA03-C892-4ABB-8C22-57503841B72B}"/>
              </a:ext>
            </a:extLst>
          </p:cNvPr>
          <p:cNvSpPr txBox="1"/>
          <p:nvPr/>
        </p:nvSpPr>
        <p:spPr>
          <a:xfrm>
            <a:off x="5407209" y="4525335"/>
            <a:ext cx="153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T Norms Pro" panose="02000503030000020003" charset="0"/>
              </a:rPr>
              <a:t>Ноутбук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F97119-51B2-4085-87E0-E7F412D5D666}"/>
              </a:ext>
            </a:extLst>
          </p:cNvPr>
          <p:cNvSpPr txBox="1"/>
          <p:nvPr/>
        </p:nvSpPr>
        <p:spPr>
          <a:xfrm>
            <a:off x="7632726" y="4499522"/>
            <a:ext cx="153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>
                <a:latin typeface="TT Norms Pro" panose="02000503030000020003" charset="0"/>
              </a:rPr>
              <a:t>Смартфон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0CB2D0F-089B-A575-EA53-528961E18262}"/>
              </a:ext>
            </a:extLst>
          </p:cNvPr>
          <p:cNvSpPr txBox="1">
            <a:spLocks/>
          </p:cNvSpPr>
          <p:nvPr/>
        </p:nvSpPr>
        <p:spPr>
          <a:xfrm>
            <a:off x="477428" y="362835"/>
            <a:ext cx="449072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ПРИЗЫ КОНКУРСА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16817" y="2633586"/>
            <a:ext cx="1880037" cy="1931487"/>
          </a:xfrm>
          <a:prstGeom prst="rect">
            <a:avLst/>
          </a:prstGeom>
          <a:solidFill>
            <a:srgbClr val="82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T Norms Pro" panose="02000503030000020003" charset="0"/>
              </a:rPr>
              <a:t>1</a:t>
            </a:r>
            <a:endParaRPr lang="en-US" sz="3600" dirty="0">
              <a:latin typeface="TT Norms Pro" panose="02000503030000020003" charset="0"/>
            </a:endParaRPr>
          </a:p>
          <a:p>
            <a:pPr algn="ctr"/>
            <a:r>
              <a:rPr lang="ru-RU" sz="2800" dirty="0">
                <a:latin typeface="TT Norms Pro" panose="02000503030000020003" charset="0"/>
              </a:rPr>
              <a:t>место</a:t>
            </a:r>
          </a:p>
          <a:p>
            <a:pPr algn="ctr"/>
            <a:r>
              <a:rPr lang="ru-RU" sz="1200" dirty="0">
                <a:latin typeface="TT Norms Pro" panose="02000503030000020003" charset="0"/>
              </a:rPr>
              <a:t>В каждой возрастной категории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00908" y="2933872"/>
            <a:ext cx="1880037" cy="1611461"/>
          </a:xfrm>
          <a:prstGeom prst="rect">
            <a:avLst/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T Norms Pro" panose="02000503030000020003" charset="0"/>
              </a:rPr>
              <a:t>2</a:t>
            </a:r>
          </a:p>
          <a:p>
            <a:pPr algn="ctr"/>
            <a:r>
              <a:rPr lang="ru-RU" sz="2800" dirty="0">
                <a:latin typeface="TT Norms Pro" panose="02000503030000020003" charset="0"/>
              </a:rPr>
              <a:t>место</a:t>
            </a:r>
          </a:p>
          <a:p>
            <a:pPr algn="ctr"/>
            <a:r>
              <a:rPr lang="ru-RU" sz="1200" dirty="0">
                <a:latin typeface="TT Norms Pro" panose="02000503030000020003" charset="0"/>
              </a:rPr>
              <a:t>В каждой возрастной категории</a:t>
            </a:r>
          </a:p>
          <a:p>
            <a:pPr algn="ctr"/>
            <a:endParaRPr lang="ru-RU" sz="1200" dirty="0">
              <a:latin typeface="TT Norms Pro" panose="02000503030000020003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24474" y="2903003"/>
            <a:ext cx="1880037" cy="1611461"/>
          </a:xfrm>
          <a:prstGeom prst="rect">
            <a:avLst/>
          </a:prstGeom>
          <a:solidFill>
            <a:srgbClr val="8C8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T Norms Pro" panose="02000503030000020003" charset="0"/>
              </a:rPr>
              <a:t>3</a:t>
            </a:r>
          </a:p>
          <a:p>
            <a:pPr algn="ctr"/>
            <a:r>
              <a:rPr lang="ru-RU" sz="2800" dirty="0">
                <a:latin typeface="TT Norms Pro" panose="02000503030000020003" charset="0"/>
              </a:rPr>
              <a:t>место</a:t>
            </a:r>
          </a:p>
          <a:p>
            <a:pPr algn="ctr"/>
            <a:r>
              <a:rPr lang="ru-RU" sz="1200" dirty="0">
                <a:latin typeface="TT Norms Pro" panose="02000503030000020003" charset="0"/>
              </a:rPr>
              <a:t>В каждой возрастной категории</a:t>
            </a:r>
          </a:p>
          <a:p>
            <a:pPr algn="ctr"/>
            <a:endParaRPr lang="ru-RU" sz="1200" dirty="0">
              <a:latin typeface="TT Norms Pro" panose="02000503030000020003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6" y="1420186"/>
            <a:ext cx="1177258" cy="1177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87" y="1742751"/>
            <a:ext cx="1000138" cy="10001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D7C79-3DBD-9F21-7992-CA4BA3DE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934" y="1812678"/>
            <a:ext cx="1000138" cy="1000138"/>
          </a:xfrm>
          <a:prstGeom prst="rect">
            <a:avLst/>
          </a:prstGeom>
        </p:spPr>
      </p:pic>
      <p:sp>
        <p:nvSpPr>
          <p:cNvPr id="2" name="Номер слайда 7">
            <a:extLst>
              <a:ext uri="{FF2B5EF4-FFF2-40B4-BE49-F238E27FC236}">
                <a16:creationId xmlns:a16="http://schemas.microsoft.com/office/drawing/2014/main" id="{EECC3623-87EB-2FA4-D4A5-FCD5FA40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307" y="6395025"/>
            <a:ext cx="2743200" cy="365125"/>
          </a:xfrm>
        </p:spPr>
        <p:txBody>
          <a:bodyPr/>
          <a:lstStyle/>
          <a:p>
            <a:fld id="{54162764-8C4B-4E93-950F-8329450E5AAE}" type="slidenum">
              <a:rPr lang="ru-RU" smtClean="0"/>
              <a:t>6</a:t>
            </a:fld>
            <a:endParaRPr lang="ru-RU" dirty="0"/>
          </a:p>
        </p:txBody>
      </p:sp>
      <p:pic>
        <p:nvPicPr>
          <p:cNvPr id="4" name="Рисунок 3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EDA1139-CD17-3674-0DEC-687279FAF4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7378" r="57588" b="4697"/>
          <a:stretch/>
        </p:blipFill>
        <p:spPr>
          <a:xfrm>
            <a:off x="10000327" y="121167"/>
            <a:ext cx="787234" cy="837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D84D9C-6F35-FBEC-5069-778FDC1CF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2205" y="-309830"/>
            <a:ext cx="2624112" cy="166954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графическая вставк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EC2CB77-C8F7-E795-B183-EB1ACD4E3C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6" y="178450"/>
            <a:ext cx="966087" cy="7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9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403770-35E7-605C-C7BF-B15F3EECDFD2}"/>
              </a:ext>
            </a:extLst>
          </p:cNvPr>
          <p:cNvSpPr/>
          <p:nvPr/>
        </p:nvSpPr>
        <p:spPr>
          <a:xfrm>
            <a:off x="0" y="-6663"/>
            <a:ext cx="12192000" cy="6864663"/>
          </a:xfrm>
          <a:prstGeom prst="rect">
            <a:avLst/>
          </a:prstGeom>
          <a:solidFill>
            <a:srgbClr val="4537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A17FFB2-7E2E-EA97-9857-8DBC5880F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46" y="1668392"/>
            <a:ext cx="4795307" cy="479530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3E2A50-317E-6992-7714-47C318CFAA66}"/>
              </a:ext>
            </a:extLst>
          </p:cNvPr>
          <p:cNvSpPr/>
          <p:nvPr/>
        </p:nvSpPr>
        <p:spPr>
          <a:xfrm>
            <a:off x="-3050" y="0"/>
            <a:ext cx="12195050" cy="1300989"/>
          </a:xfrm>
          <a:prstGeom prst="rect">
            <a:avLst/>
          </a:prstGeom>
          <a:solidFill>
            <a:srgbClr val="E41D90"/>
          </a:solidFill>
          <a:ln>
            <a:solidFill>
              <a:srgbClr val="E41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E651338-390B-241D-AFFE-188D2F34BD26}"/>
              </a:ext>
            </a:extLst>
          </p:cNvPr>
          <p:cNvSpPr txBox="1">
            <a:spLocks/>
          </p:cNvSpPr>
          <p:nvPr/>
        </p:nvSpPr>
        <p:spPr>
          <a:xfrm>
            <a:off x="477428" y="367403"/>
            <a:ext cx="664727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dirty="0">
                <a:solidFill>
                  <a:schemeClr val="bg1"/>
                </a:solidFill>
                <a:latin typeface="TT Norms Pro Medium" panose="02000803030000020004" pitchFamily="2" charset="0"/>
                <a:ea typeface="+mn-ea"/>
                <a:cs typeface="+mn-cs"/>
              </a:rPr>
              <a:t>РЕГИСТРАЦИЯ В КОНКУРСЕ</a:t>
            </a:r>
          </a:p>
        </p:txBody>
      </p:sp>
      <p:pic>
        <p:nvPicPr>
          <p:cNvPr id="14" name="Рисунок 13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C666CAB-5E00-043B-4B68-2AD17D417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t="17378" r="57588" b="4697"/>
          <a:stretch/>
        </p:blipFill>
        <p:spPr>
          <a:xfrm>
            <a:off x="10000327" y="121167"/>
            <a:ext cx="787234" cy="8375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AD8904-B02B-B90C-B4BB-28D1F56B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2205" y="-309830"/>
            <a:ext cx="2624112" cy="16695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графическая вставка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62B8498-2E33-E4BA-69DA-CCBD58A1BA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6" y="178450"/>
            <a:ext cx="966087" cy="722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F5366-20E9-D8CC-B467-3477F13CBDB1}"/>
              </a:ext>
            </a:extLst>
          </p:cNvPr>
          <p:cNvSpPr txBox="1"/>
          <p:nvPr/>
        </p:nvSpPr>
        <p:spPr>
          <a:xfrm>
            <a:off x="3960875" y="623286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T Norms Pro Medium" panose="02000803030000020004" charset="0"/>
                <a:cs typeface="TT Norms Pro Medium" panose="020008030300000200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dream.russia.ru</a:t>
            </a:r>
            <a:endParaRPr lang="ru-RU" sz="2400" dirty="0">
              <a:solidFill>
                <a:schemeClr val="bg1"/>
              </a:solidFill>
              <a:latin typeface="TT Norms Pro Medium" panose="02000803030000020004" charset="0"/>
              <a:cs typeface="TT Norms Pro Medium" panose="0200080303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93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11848</TotalTime>
  <Words>632</Words>
  <Application>Microsoft Office PowerPoint</Application>
  <PresentationFormat>Широкоэкранный</PresentationFormat>
  <Paragraphs>80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TT Norms Pro Medium</vt:lpstr>
      <vt:lpstr>Wingdings</vt:lpstr>
      <vt:lpstr>Arial</vt:lpstr>
      <vt:lpstr>Calibri</vt:lpstr>
      <vt:lpstr>TT Norms Pro</vt:lpstr>
      <vt:lpstr>Bahnschrift SemiBold</vt:lpstr>
      <vt:lpstr>Calibri Light</vt:lpstr>
      <vt:lpstr>Тема Office</vt:lpstr>
      <vt:lpstr>Презентация PowerPoint</vt:lpstr>
      <vt:lpstr>РЕЗУЛЬТАТЫ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Шайкин Александр</dc:creator>
  <cp:lastModifiedBy>никита шнера</cp:lastModifiedBy>
  <cp:revision>252</cp:revision>
  <cp:lastPrinted>2026-02-18T11:49:05Z</cp:lastPrinted>
  <dcterms:created xsi:type="dcterms:W3CDTF">2020-10-19T14:57:38Z</dcterms:created>
  <dcterms:modified xsi:type="dcterms:W3CDTF">2026-04-08T10:46:25Z</dcterms:modified>
</cp:coreProperties>
</file>