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</p:sldMasterIdLst>
  <p:notesMasterIdLst>
    <p:notesMasterId r:id="rId16"/>
  </p:notesMasterIdLst>
  <p:sldIdLst>
    <p:sldId id="256" r:id="rId2"/>
    <p:sldId id="398" r:id="rId3"/>
    <p:sldId id="401" r:id="rId4"/>
    <p:sldId id="780" r:id="rId5"/>
    <p:sldId id="777" r:id="rId6"/>
    <p:sldId id="774" r:id="rId7"/>
    <p:sldId id="776" r:id="rId8"/>
    <p:sldId id="258" r:id="rId9"/>
    <p:sldId id="779" r:id="rId10"/>
    <p:sldId id="408" r:id="rId11"/>
    <p:sldId id="407" r:id="rId12"/>
    <p:sldId id="266" r:id="rId13"/>
    <p:sldId id="778" r:id="rId14"/>
    <p:sldId id="781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9948046-E8A6-40CF-9E7E-25FC92FBBB11}">
          <p14:sldIdLst>
            <p14:sldId id="256"/>
            <p14:sldId id="398"/>
            <p14:sldId id="401"/>
            <p14:sldId id="780"/>
            <p14:sldId id="777"/>
            <p14:sldId id="774"/>
            <p14:sldId id="776"/>
            <p14:sldId id="258"/>
            <p14:sldId id="779"/>
            <p14:sldId id="408"/>
            <p14:sldId id="407"/>
          </p14:sldIdLst>
        </p14:section>
        <p14:section name="Раздел без заголовка" id="{FBF76964-1320-4C46-B5C8-87F3E75E7266}">
          <p14:sldIdLst>
            <p14:sldId id="266"/>
            <p14:sldId id="778"/>
            <p14:sldId id="7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9"/>
    <a:srgbClr val="DFDFF1"/>
    <a:srgbClr val="FCCDAA"/>
    <a:srgbClr val="FFBDBD"/>
    <a:srgbClr val="C7E1B5"/>
    <a:srgbClr val="FFE89F"/>
    <a:srgbClr val="F7D9CD"/>
    <a:srgbClr val="FF6D6D"/>
    <a:srgbClr val="FF8F8F"/>
    <a:srgbClr val="D3F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>
      <p:cViewPr varScale="1">
        <p:scale>
          <a:sx n="112" d="100"/>
          <a:sy n="112" d="100"/>
        </p:scale>
        <p:origin x="163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C8C8B1">
                <a:lumMod val="75000"/>
              </a:srgbClr>
            </a:solidFill>
          </c:spPr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E3D-4E57-A030-91B36295B321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E3D-4E57-A030-91B36295B321}"/>
              </c:ext>
            </c:extLst>
          </c:dPt>
          <c:dLbls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500" b="1" i="0" u="none" strike="noStrike" kern="1200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Sheet1!$C$5:$D$5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Sheet1!$C$6:$D$6</c:f>
              <c:numCache>
                <c:formatCode>0%</c:formatCode>
                <c:ptCount val="2"/>
                <c:pt idx="0">
                  <c:v>0.86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3D-4E57-A030-91B36295B32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154330708661417"/>
          <c:y val="0.84097258675998832"/>
          <c:w val="0.27024671916010501"/>
          <c:h val="0.131249635462233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1" i="0" u="none" strike="noStrike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500" b="1" kern="1200">
          <a:solidFill>
            <a:schemeClr val="tx1"/>
          </a:solidFill>
          <a:effectLst/>
          <a:latin typeface="Times New Roman" panose="02020603050405020304" pitchFamily="18" charset="0"/>
          <a:ea typeface="Calibri" panose="020F0502020204030204" pitchFamily="34" charset="0"/>
          <a:cs typeface="+mn-cs"/>
        </a:defRPr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55555555555558E-2"/>
          <c:y val="0.10424285505978419"/>
          <c:w val="0.81388888888888888"/>
          <c:h val="0.64459025955088944"/>
        </c:manualLayout>
      </c:layout>
      <c:pie3DChart>
        <c:varyColors val="1"/>
        <c:ser>
          <c:idx val="0"/>
          <c:order val="0"/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C73-46EC-8F81-168C0A557B52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C73-46EC-8F81-168C0A557B52}"/>
              </c:ext>
            </c:extLst>
          </c:dPt>
          <c:dLbls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500" b="1" i="0" u="none" strike="noStrike" kern="1200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Sheet1!$C$19:$D$19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Sheet1!$C$20:$D$20</c:f>
              <c:numCache>
                <c:formatCode>0%</c:formatCode>
                <c:ptCount val="2"/>
                <c:pt idx="0">
                  <c:v>0.71</c:v>
                </c:pt>
                <c:pt idx="1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73-46EC-8F81-168C0A557B5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1" i="0" u="none" strike="noStrike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0F123D-0FF4-4011-8B37-FAB327FF6B8C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D6AFA55-ECE1-4FDA-A5D4-ED0D3E2CE7C0}">
      <dgm:prSet phldrT="[Текст]" custT="1"/>
      <dgm:spPr>
        <a:solidFill>
          <a:srgbClr val="F5CDBD"/>
        </a:solidFill>
      </dgm:spPr>
      <dgm:t>
        <a:bodyPr/>
        <a:lstStyle/>
        <a:p>
          <a:r>
            <a: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Рабочая программа </a:t>
          </a:r>
          <a:r>
            <a: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дисциплины (модуля) и (или) практики</a:t>
          </a:r>
        </a:p>
      </dgm:t>
    </dgm:pt>
    <dgm:pt modelId="{8FD9B021-FAF7-4005-BAAC-8D1FEC527199}" type="parTrans" cxnId="{ADE5B3EB-C4C3-41CB-B214-BB5054F32FC4}">
      <dgm:prSet/>
      <dgm:spPr/>
      <dgm:t>
        <a:bodyPr/>
        <a:lstStyle/>
        <a:p>
          <a:endParaRPr lang="ru-RU"/>
        </a:p>
      </dgm:t>
    </dgm:pt>
    <dgm:pt modelId="{C2A75188-E08C-4C59-BDB6-4D4A8AEC69AC}" type="sibTrans" cxnId="{ADE5B3EB-C4C3-41CB-B214-BB5054F32FC4}">
      <dgm:prSet/>
      <dgm:spPr/>
      <dgm:t>
        <a:bodyPr/>
        <a:lstStyle/>
        <a:p>
          <a:endParaRPr lang="ru-RU"/>
        </a:p>
      </dgm:t>
    </dgm:pt>
    <dgm:pt modelId="{08C14FD6-7E94-4B6F-ADEC-D6250632BC24}">
      <dgm:prSet custT="1"/>
      <dgm:spPr>
        <a:solidFill>
          <a:srgbClr val="E2AD86"/>
        </a:solidFill>
      </dgm:spPr>
      <dgm:t>
        <a:bodyPr/>
        <a:lstStyle/>
        <a:p>
          <a:r>
            <a: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Экзаменационная и (или) зачетная </a:t>
          </a:r>
          <a:r>
            <a: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ведомости</a:t>
          </a:r>
        </a:p>
      </dgm:t>
    </dgm:pt>
    <dgm:pt modelId="{345E9F9D-4250-4D5D-BD5F-014458E46CC5}" type="parTrans" cxnId="{C6B963B2-6575-4B58-8FD9-DE15F17E28DC}">
      <dgm:prSet/>
      <dgm:spPr/>
      <dgm:t>
        <a:bodyPr/>
        <a:lstStyle/>
        <a:p>
          <a:endParaRPr lang="ru-RU"/>
        </a:p>
      </dgm:t>
    </dgm:pt>
    <dgm:pt modelId="{67C18745-01D4-444C-8955-9C551BBA82D5}" type="sibTrans" cxnId="{C6B963B2-6575-4B58-8FD9-DE15F17E28DC}">
      <dgm:prSet/>
      <dgm:spPr/>
      <dgm:t>
        <a:bodyPr/>
        <a:lstStyle/>
        <a:p>
          <a:endParaRPr lang="ru-RU"/>
        </a:p>
      </dgm:t>
    </dgm:pt>
    <dgm:pt modelId="{12F21049-1099-4557-8C00-83372EFA1E48}">
      <dgm:prSet custT="1"/>
      <dgm:spPr>
        <a:solidFill>
          <a:srgbClr val="F3C2AF"/>
        </a:solidFill>
      </dgm:spPr>
      <dgm:t>
        <a:bodyPr/>
        <a:lstStyle/>
        <a:p>
          <a:r>
            <a: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Журнал</a:t>
          </a:r>
          <a:r>
            <a: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учета успеваемости</a:t>
          </a:r>
        </a:p>
      </dgm:t>
    </dgm:pt>
    <dgm:pt modelId="{0746D670-9559-4E53-81F3-0FCC2C5FFB8D}" type="parTrans" cxnId="{3873627D-9930-4006-BA36-6D786F117EDD}">
      <dgm:prSet/>
      <dgm:spPr/>
      <dgm:t>
        <a:bodyPr/>
        <a:lstStyle/>
        <a:p>
          <a:endParaRPr lang="ru-RU"/>
        </a:p>
      </dgm:t>
    </dgm:pt>
    <dgm:pt modelId="{1C47E8F1-1430-4309-828A-7C05786CE6B0}" type="sibTrans" cxnId="{3873627D-9930-4006-BA36-6D786F117EDD}">
      <dgm:prSet/>
      <dgm:spPr/>
      <dgm:t>
        <a:bodyPr/>
        <a:lstStyle/>
        <a:p>
          <a:endParaRPr lang="ru-RU"/>
        </a:p>
      </dgm:t>
    </dgm:pt>
    <dgm:pt modelId="{03180BB3-35E1-4AFD-A91C-B680BF78A337}">
      <dgm:prSet custT="1"/>
      <dgm:spPr>
        <a:solidFill>
          <a:srgbClr val="E7DDC7"/>
        </a:solidFill>
      </dgm:spPr>
      <dgm:t>
        <a:bodyPr/>
        <a:lstStyle/>
        <a:p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воспитательной работы 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(для преподавателей, осуществляющих функцию </a:t>
          </a: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классного руководства или кураторства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66055F8C-C11C-4674-B07F-2A53AB756AC1}" type="parTrans" cxnId="{A200E23C-79C9-45C5-9C22-A6D81506E006}">
      <dgm:prSet/>
      <dgm:spPr/>
      <dgm:t>
        <a:bodyPr/>
        <a:lstStyle/>
        <a:p>
          <a:endParaRPr lang="ru-RU"/>
        </a:p>
      </dgm:t>
    </dgm:pt>
    <dgm:pt modelId="{5310AE13-0BAA-4F79-A438-C80D9834C61B}" type="sibTrans" cxnId="{A200E23C-79C9-45C5-9C22-A6D81506E006}">
      <dgm:prSet/>
      <dgm:spPr/>
      <dgm:t>
        <a:bodyPr/>
        <a:lstStyle/>
        <a:p>
          <a:endParaRPr lang="ru-RU"/>
        </a:p>
      </dgm:t>
    </dgm:pt>
    <dgm:pt modelId="{46ADB297-74E0-4A9F-BD2F-BE6C8662F3BC}">
      <dgm:prSet custT="1"/>
      <dgm:spPr>
        <a:solidFill>
          <a:srgbClr val="E1D5B9"/>
        </a:solidFill>
      </dgm:spPr>
      <dgm:t>
        <a:bodyPr/>
        <a:lstStyle/>
        <a:p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Характеристика на обучающегося 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(по запросу, для преподавателей, осуществляющих функцию </a:t>
          </a: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классного руководства или кураторства)</a:t>
          </a:r>
        </a:p>
      </dgm:t>
    </dgm:pt>
    <dgm:pt modelId="{1427B567-6D35-42DC-9FD4-FB7B674D0537}" type="parTrans" cxnId="{CF2E1D26-B8BE-427E-90BB-85D41AA10C47}">
      <dgm:prSet/>
      <dgm:spPr/>
      <dgm:t>
        <a:bodyPr/>
        <a:lstStyle/>
        <a:p>
          <a:endParaRPr lang="ru-RU"/>
        </a:p>
      </dgm:t>
    </dgm:pt>
    <dgm:pt modelId="{E133E457-0BDE-4779-A593-D9550255ADCB}" type="sibTrans" cxnId="{CF2E1D26-B8BE-427E-90BB-85D41AA10C47}">
      <dgm:prSet/>
      <dgm:spPr/>
      <dgm:t>
        <a:bodyPr/>
        <a:lstStyle/>
        <a:p>
          <a:endParaRPr lang="ru-RU"/>
        </a:p>
      </dgm:t>
    </dgm:pt>
    <dgm:pt modelId="{03D3240C-73D3-4D4C-BA8E-577F426C542C}">
      <dgm:prSet custT="1"/>
      <dgm:spPr>
        <a:solidFill>
          <a:srgbClr val="E7DDC7"/>
        </a:solidFill>
      </dgm:spPr>
      <dgm:t>
        <a:bodyPr/>
        <a:lstStyle/>
        <a:p>
          <a:r>
            <a: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Журнал</a:t>
          </a:r>
          <a:r>
            <a: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практики</a:t>
          </a:r>
        </a:p>
      </dgm:t>
    </dgm:pt>
    <dgm:pt modelId="{B82BB0D6-ADAB-4C50-8100-2A94D9284E3D}" type="parTrans" cxnId="{0D94E4C5-5C9D-4163-BA68-A0DB7B9328A6}">
      <dgm:prSet/>
      <dgm:spPr/>
      <dgm:t>
        <a:bodyPr/>
        <a:lstStyle/>
        <a:p>
          <a:endParaRPr lang="ru-RU"/>
        </a:p>
      </dgm:t>
    </dgm:pt>
    <dgm:pt modelId="{3FC7DD3C-2A37-49F0-9B24-D287F100F75E}" type="sibTrans" cxnId="{0D94E4C5-5C9D-4163-BA68-A0DB7B9328A6}">
      <dgm:prSet/>
      <dgm:spPr/>
      <dgm:t>
        <a:bodyPr/>
        <a:lstStyle/>
        <a:p>
          <a:endParaRPr lang="ru-RU"/>
        </a:p>
      </dgm:t>
    </dgm:pt>
    <dgm:pt modelId="{962B9F5E-3233-4143-9E3F-4A4F2684BFB6}" type="pres">
      <dgm:prSet presAssocID="{AF0F123D-0FF4-4011-8B37-FAB327FF6B8C}" presName="linearFlow" presStyleCnt="0">
        <dgm:presLayoutVars>
          <dgm:dir/>
          <dgm:resizeHandles val="exact"/>
        </dgm:presLayoutVars>
      </dgm:prSet>
      <dgm:spPr/>
    </dgm:pt>
    <dgm:pt modelId="{4E076790-B0C7-40CB-8303-CA3CF5B2E6E6}" type="pres">
      <dgm:prSet presAssocID="{9D6AFA55-ECE1-4FDA-A5D4-ED0D3E2CE7C0}" presName="composite" presStyleCnt="0"/>
      <dgm:spPr/>
    </dgm:pt>
    <dgm:pt modelId="{2D5AC36A-48C4-46E4-B8AE-A0D9816B861A}" type="pres">
      <dgm:prSet presAssocID="{9D6AFA55-ECE1-4FDA-A5D4-ED0D3E2CE7C0}" presName="imgShp" presStyleLbl="fgImgPlace1" presStyleIdx="0" presStyleCnt="6"/>
      <dgm:spPr/>
    </dgm:pt>
    <dgm:pt modelId="{63A9DA0F-992C-4AE3-A51C-703B5E917D48}" type="pres">
      <dgm:prSet presAssocID="{9D6AFA55-ECE1-4FDA-A5D4-ED0D3E2CE7C0}" presName="txShp" presStyleLbl="node1" presStyleIdx="0" presStyleCnt="6">
        <dgm:presLayoutVars>
          <dgm:bulletEnabled val="1"/>
        </dgm:presLayoutVars>
      </dgm:prSet>
      <dgm:spPr/>
    </dgm:pt>
    <dgm:pt modelId="{3C4D6582-3A14-4A52-8768-7D8B94D5A3CD}" type="pres">
      <dgm:prSet presAssocID="{C2A75188-E08C-4C59-BDB6-4D4A8AEC69AC}" presName="spacing" presStyleCnt="0"/>
      <dgm:spPr/>
    </dgm:pt>
    <dgm:pt modelId="{EEAFBE76-0D57-4961-96FB-D8F08178DFE0}" type="pres">
      <dgm:prSet presAssocID="{08C14FD6-7E94-4B6F-ADEC-D6250632BC24}" presName="composite" presStyleCnt="0"/>
      <dgm:spPr/>
    </dgm:pt>
    <dgm:pt modelId="{EF5DE87E-E0AA-4C74-ABFE-53C3EF6E6CFA}" type="pres">
      <dgm:prSet presAssocID="{08C14FD6-7E94-4B6F-ADEC-D6250632BC24}" presName="imgShp" presStyleLbl="fgImgPlace1" presStyleIdx="1" presStyleCnt="6"/>
      <dgm:spPr/>
    </dgm:pt>
    <dgm:pt modelId="{E694B5B7-E76D-4FE8-A739-97DF6013827B}" type="pres">
      <dgm:prSet presAssocID="{08C14FD6-7E94-4B6F-ADEC-D6250632BC24}" presName="txShp" presStyleLbl="node1" presStyleIdx="1" presStyleCnt="6">
        <dgm:presLayoutVars>
          <dgm:bulletEnabled val="1"/>
        </dgm:presLayoutVars>
      </dgm:prSet>
      <dgm:spPr/>
    </dgm:pt>
    <dgm:pt modelId="{BCBEAC36-7584-4A20-ACC3-9F673C3FD599}" type="pres">
      <dgm:prSet presAssocID="{67C18745-01D4-444C-8955-9C551BBA82D5}" presName="spacing" presStyleCnt="0"/>
      <dgm:spPr/>
    </dgm:pt>
    <dgm:pt modelId="{B236BC67-B9C4-4324-B983-EB1E16C5025A}" type="pres">
      <dgm:prSet presAssocID="{12F21049-1099-4557-8C00-83372EFA1E48}" presName="composite" presStyleCnt="0"/>
      <dgm:spPr/>
    </dgm:pt>
    <dgm:pt modelId="{9C628757-7519-4F33-9DCB-420567457A19}" type="pres">
      <dgm:prSet presAssocID="{12F21049-1099-4557-8C00-83372EFA1E48}" presName="imgShp" presStyleLbl="fgImgPlace1" presStyleIdx="2" presStyleCnt="6"/>
      <dgm:spPr/>
    </dgm:pt>
    <dgm:pt modelId="{B94F3BC9-F97F-44D9-A188-380EB80DDD64}" type="pres">
      <dgm:prSet presAssocID="{12F21049-1099-4557-8C00-83372EFA1E48}" presName="txShp" presStyleLbl="node1" presStyleIdx="2" presStyleCnt="6">
        <dgm:presLayoutVars>
          <dgm:bulletEnabled val="1"/>
        </dgm:presLayoutVars>
      </dgm:prSet>
      <dgm:spPr/>
    </dgm:pt>
    <dgm:pt modelId="{D06A8286-E8D6-4E97-9B35-15610BEF2B3B}" type="pres">
      <dgm:prSet presAssocID="{1C47E8F1-1430-4309-828A-7C05786CE6B0}" presName="spacing" presStyleCnt="0"/>
      <dgm:spPr/>
    </dgm:pt>
    <dgm:pt modelId="{7D32C8E7-FD2A-448F-8ECC-D036CD6117A6}" type="pres">
      <dgm:prSet presAssocID="{03180BB3-35E1-4AFD-A91C-B680BF78A337}" presName="composite" presStyleCnt="0"/>
      <dgm:spPr/>
    </dgm:pt>
    <dgm:pt modelId="{C7F25982-4EEA-4D98-A26D-9C973E4B5377}" type="pres">
      <dgm:prSet presAssocID="{03180BB3-35E1-4AFD-A91C-B680BF78A337}" presName="imgShp" presStyleLbl="fgImgPlace1" presStyleIdx="3" presStyleCnt="6"/>
      <dgm:spPr/>
    </dgm:pt>
    <dgm:pt modelId="{43A42593-32CF-4953-BB1F-609ED8DD389F}" type="pres">
      <dgm:prSet presAssocID="{03180BB3-35E1-4AFD-A91C-B680BF78A337}" presName="txShp" presStyleLbl="node1" presStyleIdx="3" presStyleCnt="6">
        <dgm:presLayoutVars>
          <dgm:bulletEnabled val="1"/>
        </dgm:presLayoutVars>
      </dgm:prSet>
      <dgm:spPr/>
    </dgm:pt>
    <dgm:pt modelId="{EE0FA2DF-C7AF-485C-802D-DD96AA55128B}" type="pres">
      <dgm:prSet presAssocID="{5310AE13-0BAA-4F79-A438-C80D9834C61B}" presName="spacing" presStyleCnt="0"/>
      <dgm:spPr/>
    </dgm:pt>
    <dgm:pt modelId="{B7595277-A682-4F1A-A7A6-CEAA3A594B56}" type="pres">
      <dgm:prSet presAssocID="{46ADB297-74E0-4A9F-BD2F-BE6C8662F3BC}" presName="composite" presStyleCnt="0"/>
      <dgm:spPr/>
    </dgm:pt>
    <dgm:pt modelId="{70584C98-CBF2-4BC0-8A73-DF4858EAE96C}" type="pres">
      <dgm:prSet presAssocID="{46ADB297-74E0-4A9F-BD2F-BE6C8662F3BC}" presName="imgShp" presStyleLbl="fgImgPlace1" presStyleIdx="4" presStyleCnt="6"/>
      <dgm:spPr/>
    </dgm:pt>
    <dgm:pt modelId="{FDBC6C46-268A-41DC-8ED9-1C8474E8C942}" type="pres">
      <dgm:prSet presAssocID="{46ADB297-74E0-4A9F-BD2F-BE6C8662F3BC}" presName="txShp" presStyleLbl="node1" presStyleIdx="4" presStyleCnt="6">
        <dgm:presLayoutVars>
          <dgm:bulletEnabled val="1"/>
        </dgm:presLayoutVars>
      </dgm:prSet>
      <dgm:spPr/>
    </dgm:pt>
    <dgm:pt modelId="{A6A8E782-F2F0-4E61-B2BF-8E00825187F0}" type="pres">
      <dgm:prSet presAssocID="{E133E457-0BDE-4779-A593-D9550255ADCB}" presName="spacing" presStyleCnt="0"/>
      <dgm:spPr/>
    </dgm:pt>
    <dgm:pt modelId="{44EE3976-7954-45EB-A6C4-8426119973D2}" type="pres">
      <dgm:prSet presAssocID="{03D3240C-73D3-4D4C-BA8E-577F426C542C}" presName="composite" presStyleCnt="0"/>
      <dgm:spPr/>
    </dgm:pt>
    <dgm:pt modelId="{06AD532B-AF3F-42A9-B82A-6F7DE61796FF}" type="pres">
      <dgm:prSet presAssocID="{03D3240C-73D3-4D4C-BA8E-577F426C542C}" presName="imgShp" presStyleLbl="fgImgPlace1" presStyleIdx="5" presStyleCnt="6"/>
      <dgm:spPr/>
    </dgm:pt>
    <dgm:pt modelId="{72DA957D-82CF-45AB-B2EC-F845E36BC40B}" type="pres">
      <dgm:prSet presAssocID="{03D3240C-73D3-4D4C-BA8E-577F426C542C}" presName="txShp" presStyleLbl="node1" presStyleIdx="5" presStyleCnt="6">
        <dgm:presLayoutVars>
          <dgm:bulletEnabled val="1"/>
        </dgm:presLayoutVars>
      </dgm:prSet>
      <dgm:spPr/>
    </dgm:pt>
  </dgm:ptLst>
  <dgm:cxnLst>
    <dgm:cxn modelId="{8A06850A-3729-48C9-83FB-2354BF3FB4DB}" type="presOf" srcId="{03D3240C-73D3-4D4C-BA8E-577F426C542C}" destId="{72DA957D-82CF-45AB-B2EC-F845E36BC40B}" srcOrd="0" destOrd="0" presId="urn:microsoft.com/office/officeart/2005/8/layout/vList3"/>
    <dgm:cxn modelId="{CD64C514-81DF-452A-A630-3B1DDBB9B945}" type="presOf" srcId="{9D6AFA55-ECE1-4FDA-A5D4-ED0D3E2CE7C0}" destId="{63A9DA0F-992C-4AE3-A51C-703B5E917D48}" srcOrd="0" destOrd="0" presId="urn:microsoft.com/office/officeart/2005/8/layout/vList3"/>
    <dgm:cxn modelId="{BE55BD18-3D34-48B6-9857-5145BFA46FBA}" type="presOf" srcId="{46ADB297-74E0-4A9F-BD2F-BE6C8662F3BC}" destId="{FDBC6C46-268A-41DC-8ED9-1C8474E8C942}" srcOrd="0" destOrd="0" presId="urn:microsoft.com/office/officeart/2005/8/layout/vList3"/>
    <dgm:cxn modelId="{CF2E1D26-B8BE-427E-90BB-85D41AA10C47}" srcId="{AF0F123D-0FF4-4011-8B37-FAB327FF6B8C}" destId="{46ADB297-74E0-4A9F-BD2F-BE6C8662F3BC}" srcOrd="4" destOrd="0" parTransId="{1427B567-6D35-42DC-9FD4-FB7B674D0537}" sibTransId="{E133E457-0BDE-4779-A593-D9550255ADCB}"/>
    <dgm:cxn modelId="{737E4E3A-5463-48F5-B4C6-09F2B6105730}" type="presOf" srcId="{08C14FD6-7E94-4B6F-ADEC-D6250632BC24}" destId="{E694B5B7-E76D-4FE8-A739-97DF6013827B}" srcOrd="0" destOrd="0" presId="urn:microsoft.com/office/officeart/2005/8/layout/vList3"/>
    <dgm:cxn modelId="{A200E23C-79C9-45C5-9C22-A6D81506E006}" srcId="{AF0F123D-0FF4-4011-8B37-FAB327FF6B8C}" destId="{03180BB3-35E1-4AFD-A91C-B680BF78A337}" srcOrd="3" destOrd="0" parTransId="{66055F8C-C11C-4674-B07F-2A53AB756AC1}" sibTransId="{5310AE13-0BAA-4F79-A438-C80D9834C61B}"/>
    <dgm:cxn modelId="{88D31464-47B4-40A0-82FF-C12E53AA1F0E}" type="presOf" srcId="{03180BB3-35E1-4AFD-A91C-B680BF78A337}" destId="{43A42593-32CF-4953-BB1F-609ED8DD389F}" srcOrd="0" destOrd="0" presId="urn:microsoft.com/office/officeart/2005/8/layout/vList3"/>
    <dgm:cxn modelId="{3873627D-9930-4006-BA36-6D786F117EDD}" srcId="{AF0F123D-0FF4-4011-8B37-FAB327FF6B8C}" destId="{12F21049-1099-4557-8C00-83372EFA1E48}" srcOrd="2" destOrd="0" parTransId="{0746D670-9559-4E53-81F3-0FCC2C5FFB8D}" sibTransId="{1C47E8F1-1430-4309-828A-7C05786CE6B0}"/>
    <dgm:cxn modelId="{C6B963B2-6575-4B58-8FD9-DE15F17E28DC}" srcId="{AF0F123D-0FF4-4011-8B37-FAB327FF6B8C}" destId="{08C14FD6-7E94-4B6F-ADEC-D6250632BC24}" srcOrd="1" destOrd="0" parTransId="{345E9F9D-4250-4D5D-BD5F-014458E46CC5}" sibTransId="{67C18745-01D4-444C-8955-9C551BBA82D5}"/>
    <dgm:cxn modelId="{0D94E4C5-5C9D-4163-BA68-A0DB7B9328A6}" srcId="{AF0F123D-0FF4-4011-8B37-FAB327FF6B8C}" destId="{03D3240C-73D3-4D4C-BA8E-577F426C542C}" srcOrd="5" destOrd="0" parTransId="{B82BB0D6-ADAB-4C50-8100-2A94D9284E3D}" sibTransId="{3FC7DD3C-2A37-49F0-9B24-D287F100F75E}"/>
    <dgm:cxn modelId="{ED713DD6-EAC2-45C2-80FC-4821E4999672}" type="presOf" srcId="{12F21049-1099-4557-8C00-83372EFA1E48}" destId="{B94F3BC9-F97F-44D9-A188-380EB80DDD64}" srcOrd="0" destOrd="0" presId="urn:microsoft.com/office/officeart/2005/8/layout/vList3"/>
    <dgm:cxn modelId="{ADE5B3EB-C4C3-41CB-B214-BB5054F32FC4}" srcId="{AF0F123D-0FF4-4011-8B37-FAB327FF6B8C}" destId="{9D6AFA55-ECE1-4FDA-A5D4-ED0D3E2CE7C0}" srcOrd="0" destOrd="0" parTransId="{8FD9B021-FAF7-4005-BAAC-8D1FEC527199}" sibTransId="{C2A75188-E08C-4C59-BDB6-4D4A8AEC69AC}"/>
    <dgm:cxn modelId="{332FA6F4-A141-483C-A2A0-58387BAFEB63}" type="presOf" srcId="{AF0F123D-0FF4-4011-8B37-FAB327FF6B8C}" destId="{962B9F5E-3233-4143-9E3F-4A4F2684BFB6}" srcOrd="0" destOrd="0" presId="urn:microsoft.com/office/officeart/2005/8/layout/vList3"/>
    <dgm:cxn modelId="{1ADCEBB2-BEFC-49F7-B204-8994EE8DECB1}" type="presParOf" srcId="{962B9F5E-3233-4143-9E3F-4A4F2684BFB6}" destId="{4E076790-B0C7-40CB-8303-CA3CF5B2E6E6}" srcOrd="0" destOrd="0" presId="urn:microsoft.com/office/officeart/2005/8/layout/vList3"/>
    <dgm:cxn modelId="{3E22AC98-62D7-4602-A90B-FD23C2EA5379}" type="presParOf" srcId="{4E076790-B0C7-40CB-8303-CA3CF5B2E6E6}" destId="{2D5AC36A-48C4-46E4-B8AE-A0D9816B861A}" srcOrd="0" destOrd="0" presId="urn:microsoft.com/office/officeart/2005/8/layout/vList3"/>
    <dgm:cxn modelId="{B492ED11-C253-4AF3-A8DB-DFE5FB6B645F}" type="presParOf" srcId="{4E076790-B0C7-40CB-8303-CA3CF5B2E6E6}" destId="{63A9DA0F-992C-4AE3-A51C-703B5E917D48}" srcOrd="1" destOrd="0" presId="urn:microsoft.com/office/officeart/2005/8/layout/vList3"/>
    <dgm:cxn modelId="{F338EAB3-6570-4CB1-8564-AE83B0B7329C}" type="presParOf" srcId="{962B9F5E-3233-4143-9E3F-4A4F2684BFB6}" destId="{3C4D6582-3A14-4A52-8768-7D8B94D5A3CD}" srcOrd="1" destOrd="0" presId="urn:microsoft.com/office/officeart/2005/8/layout/vList3"/>
    <dgm:cxn modelId="{7E95B5BF-24C2-4F9D-9DEE-74E084C09E0C}" type="presParOf" srcId="{962B9F5E-3233-4143-9E3F-4A4F2684BFB6}" destId="{EEAFBE76-0D57-4961-96FB-D8F08178DFE0}" srcOrd="2" destOrd="0" presId="urn:microsoft.com/office/officeart/2005/8/layout/vList3"/>
    <dgm:cxn modelId="{F220E935-6224-4EBB-B9C5-51A2EF335BAC}" type="presParOf" srcId="{EEAFBE76-0D57-4961-96FB-D8F08178DFE0}" destId="{EF5DE87E-E0AA-4C74-ABFE-53C3EF6E6CFA}" srcOrd="0" destOrd="0" presId="urn:microsoft.com/office/officeart/2005/8/layout/vList3"/>
    <dgm:cxn modelId="{9959E664-9E75-4159-B344-397CC9979C61}" type="presParOf" srcId="{EEAFBE76-0D57-4961-96FB-D8F08178DFE0}" destId="{E694B5B7-E76D-4FE8-A739-97DF6013827B}" srcOrd="1" destOrd="0" presId="urn:microsoft.com/office/officeart/2005/8/layout/vList3"/>
    <dgm:cxn modelId="{67F4318B-8A21-477B-A179-D1C904D83AB2}" type="presParOf" srcId="{962B9F5E-3233-4143-9E3F-4A4F2684BFB6}" destId="{BCBEAC36-7584-4A20-ACC3-9F673C3FD599}" srcOrd="3" destOrd="0" presId="urn:microsoft.com/office/officeart/2005/8/layout/vList3"/>
    <dgm:cxn modelId="{BAEAA14D-D07D-4103-A797-D9B3CD39832F}" type="presParOf" srcId="{962B9F5E-3233-4143-9E3F-4A4F2684BFB6}" destId="{B236BC67-B9C4-4324-B983-EB1E16C5025A}" srcOrd="4" destOrd="0" presId="urn:microsoft.com/office/officeart/2005/8/layout/vList3"/>
    <dgm:cxn modelId="{EA2112A3-F5CE-4BEB-9D5C-C802C1E9B44B}" type="presParOf" srcId="{B236BC67-B9C4-4324-B983-EB1E16C5025A}" destId="{9C628757-7519-4F33-9DCB-420567457A19}" srcOrd="0" destOrd="0" presId="urn:microsoft.com/office/officeart/2005/8/layout/vList3"/>
    <dgm:cxn modelId="{3AE9F4E6-5F5D-4C23-A85D-F8BD23B641D8}" type="presParOf" srcId="{B236BC67-B9C4-4324-B983-EB1E16C5025A}" destId="{B94F3BC9-F97F-44D9-A188-380EB80DDD64}" srcOrd="1" destOrd="0" presId="urn:microsoft.com/office/officeart/2005/8/layout/vList3"/>
    <dgm:cxn modelId="{6C9D8A1F-9AF7-42DF-A2D6-AC106913A4F0}" type="presParOf" srcId="{962B9F5E-3233-4143-9E3F-4A4F2684BFB6}" destId="{D06A8286-E8D6-4E97-9B35-15610BEF2B3B}" srcOrd="5" destOrd="0" presId="urn:microsoft.com/office/officeart/2005/8/layout/vList3"/>
    <dgm:cxn modelId="{C6B6EEFB-FFEF-4B54-B5D2-C47F1F86FC4B}" type="presParOf" srcId="{962B9F5E-3233-4143-9E3F-4A4F2684BFB6}" destId="{7D32C8E7-FD2A-448F-8ECC-D036CD6117A6}" srcOrd="6" destOrd="0" presId="urn:microsoft.com/office/officeart/2005/8/layout/vList3"/>
    <dgm:cxn modelId="{B9C51300-2732-43B5-B065-706850900D96}" type="presParOf" srcId="{7D32C8E7-FD2A-448F-8ECC-D036CD6117A6}" destId="{C7F25982-4EEA-4D98-A26D-9C973E4B5377}" srcOrd="0" destOrd="0" presId="urn:microsoft.com/office/officeart/2005/8/layout/vList3"/>
    <dgm:cxn modelId="{EAEEC261-6DE7-400F-A64F-0F1D6BDF2CEB}" type="presParOf" srcId="{7D32C8E7-FD2A-448F-8ECC-D036CD6117A6}" destId="{43A42593-32CF-4953-BB1F-609ED8DD389F}" srcOrd="1" destOrd="0" presId="urn:microsoft.com/office/officeart/2005/8/layout/vList3"/>
    <dgm:cxn modelId="{0E1FDA3E-53D7-4B33-BB36-6616FE19B8E3}" type="presParOf" srcId="{962B9F5E-3233-4143-9E3F-4A4F2684BFB6}" destId="{EE0FA2DF-C7AF-485C-802D-DD96AA55128B}" srcOrd="7" destOrd="0" presId="urn:microsoft.com/office/officeart/2005/8/layout/vList3"/>
    <dgm:cxn modelId="{F6DC8485-19EF-4AAF-B781-69150264576E}" type="presParOf" srcId="{962B9F5E-3233-4143-9E3F-4A4F2684BFB6}" destId="{B7595277-A682-4F1A-A7A6-CEAA3A594B56}" srcOrd="8" destOrd="0" presId="urn:microsoft.com/office/officeart/2005/8/layout/vList3"/>
    <dgm:cxn modelId="{EDD4BF96-F655-4A0E-8199-B1E3C2F78A88}" type="presParOf" srcId="{B7595277-A682-4F1A-A7A6-CEAA3A594B56}" destId="{70584C98-CBF2-4BC0-8A73-DF4858EAE96C}" srcOrd="0" destOrd="0" presId="urn:microsoft.com/office/officeart/2005/8/layout/vList3"/>
    <dgm:cxn modelId="{9246C915-3D8F-440D-97E6-551BCFFA47CF}" type="presParOf" srcId="{B7595277-A682-4F1A-A7A6-CEAA3A594B56}" destId="{FDBC6C46-268A-41DC-8ED9-1C8474E8C942}" srcOrd="1" destOrd="0" presId="urn:microsoft.com/office/officeart/2005/8/layout/vList3"/>
    <dgm:cxn modelId="{D35E10FC-F295-4358-97BC-62792E60C82C}" type="presParOf" srcId="{962B9F5E-3233-4143-9E3F-4A4F2684BFB6}" destId="{A6A8E782-F2F0-4E61-B2BF-8E00825187F0}" srcOrd="9" destOrd="0" presId="urn:microsoft.com/office/officeart/2005/8/layout/vList3"/>
    <dgm:cxn modelId="{EB3AEDC0-A52B-4392-8E4F-1108F0BEA89A}" type="presParOf" srcId="{962B9F5E-3233-4143-9E3F-4A4F2684BFB6}" destId="{44EE3976-7954-45EB-A6C4-8426119973D2}" srcOrd="10" destOrd="0" presId="urn:microsoft.com/office/officeart/2005/8/layout/vList3"/>
    <dgm:cxn modelId="{79A1D5AB-27F7-4B94-9990-B7E97B7E05E5}" type="presParOf" srcId="{44EE3976-7954-45EB-A6C4-8426119973D2}" destId="{06AD532B-AF3F-42A9-B82A-6F7DE61796FF}" srcOrd="0" destOrd="0" presId="urn:microsoft.com/office/officeart/2005/8/layout/vList3"/>
    <dgm:cxn modelId="{25710460-326A-4C63-BEE4-C845D7866C61}" type="presParOf" srcId="{44EE3976-7954-45EB-A6C4-8426119973D2}" destId="{72DA957D-82CF-45AB-B2EC-F845E36BC40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0F123D-0FF4-4011-8B37-FAB327FF6B8C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D6AFA55-ECE1-4FDA-A5D4-ED0D3E2CE7C0}">
      <dgm:prSet phldrT="[Текст]" custT="1"/>
      <dgm:spPr>
        <a:solidFill>
          <a:srgbClr val="F5CDBD"/>
        </a:solidFill>
      </dgm:spPr>
      <dgm:t>
        <a:bodyPr/>
        <a:lstStyle/>
        <a:p>
          <a:r>
            <a: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Журнал</a:t>
          </a:r>
          <a:r>
            <a: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посещаемости</a:t>
          </a:r>
        </a:p>
      </dgm:t>
    </dgm:pt>
    <dgm:pt modelId="{8FD9B021-FAF7-4005-BAAC-8D1FEC527199}" type="parTrans" cxnId="{ADE5B3EB-C4C3-41CB-B214-BB5054F32FC4}">
      <dgm:prSet/>
      <dgm:spPr/>
      <dgm:t>
        <a:bodyPr/>
        <a:lstStyle/>
        <a:p>
          <a:endParaRPr lang="ru-RU" sz="1000"/>
        </a:p>
      </dgm:t>
    </dgm:pt>
    <dgm:pt modelId="{C2A75188-E08C-4C59-BDB6-4D4A8AEC69AC}" type="sibTrans" cxnId="{ADE5B3EB-C4C3-41CB-B214-BB5054F32FC4}">
      <dgm:prSet/>
      <dgm:spPr/>
      <dgm:t>
        <a:bodyPr/>
        <a:lstStyle/>
        <a:p>
          <a:endParaRPr lang="ru-RU" sz="1000"/>
        </a:p>
      </dgm:t>
    </dgm:pt>
    <dgm:pt modelId="{03D3240C-73D3-4D4C-BA8E-577F426C542C}">
      <dgm:prSet custT="1"/>
      <dgm:spPr>
        <a:solidFill>
          <a:srgbClr val="E7DDC7"/>
        </a:solidFill>
      </dgm:spPr>
      <dgm:t>
        <a:bodyPr/>
        <a:lstStyle/>
        <a:p>
          <a:r>
            <a: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Календарно-тематический </a:t>
          </a:r>
          <a:r>
            <a: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</a:t>
          </a:r>
        </a:p>
      </dgm:t>
    </dgm:pt>
    <dgm:pt modelId="{B82BB0D6-ADAB-4C50-8100-2A94D9284E3D}" type="parTrans" cxnId="{0D94E4C5-5C9D-4163-BA68-A0DB7B9328A6}">
      <dgm:prSet/>
      <dgm:spPr/>
      <dgm:t>
        <a:bodyPr/>
        <a:lstStyle/>
        <a:p>
          <a:endParaRPr lang="ru-RU" sz="1000"/>
        </a:p>
      </dgm:t>
    </dgm:pt>
    <dgm:pt modelId="{3FC7DD3C-2A37-49F0-9B24-D287F100F75E}" type="sibTrans" cxnId="{0D94E4C5-5C9D-4163-BA68-A0DB7B9328A6}">
      <dgm:prSet/>
      <dgm:spPr/>
      <dgm:t>
        <a:bodyPr/>
        <a:lstStyle/>
        <a:p>
          <a:endParaRPr lang="ru-RU" sz="1000"/>
        </a:p>
      </dgm:t>
    </dgm:pt>
    <dgm:pt modelId="{962B9F5E-3233-4143-9E3F-4A4F2684BFB6}" type="pres">
      <dgm:prSet presAssocID="{AF0F123D-0FF4-4011-8B37-FAB327FF6B8C}" presName="linearFlow" presStyleCnt="0">
        <dgm:presLayoutVars>
          <dgm:dir/>
          <dgm:resizeHandles val="exact"/>
        </dgm:presLayoutVars>
      </dgm:prSet>
      <dgm:spPr/>
    </dgm:pt>
    <dgm:pt modelId="{4E076790-B0C7-40CB-8303-CA3CF5B2E6E6}" type="pres">
      <dgm:prSet presAssocID="{9D6AFA55-ECE1-4FDA-A5D4-ED0D3E2CE7C0}" presName="composite" presStyleCnt="0"/>
      <dgm:spPr/>
    </dgm:pt>
    <dgm:pt modelId="{2D5AC36A-48C4-46E4-B8AE-A0D9816B861A}" type="pres">
      <dgm:prSet presAssocID="{9D6AFA55-ECE1-4FDA-A5D4-ED0D3E2CE7C0}" presName="imgShp" presStyleLbl="fgImgPlace1" presStyleIdx="0" presStyleCnt="2"/>
      <dgm:spPr/>
    </dgm:pt>
    <dgm:pt modelId="{63A9DA0F-992C-4AE3-A51C-703B5E917D48}" type="pres">
      <dgm:prSet presAssocID="{9D6AFA55-ECE1-4FDA-A5D4-ED0D3E2CE7C0}" presName="txShp" presStyleLbl="node1" presStyleIdx="0" presStyleCnt="2">
        <dgm:presLayoutVars>
          <dgm:bulletEnabled val="1"/>
        </dgm:presLayoutVars>
      </dgm:prSet>
      <dgm:spPr/>
    </dgm:pt>
    <dgm:pt modelId="{3C4D6582-3A14-4A52-8768-7D8B94D5A3CD}" type="pres">
      <dgm:prSet presAssocID="{C2A75188-E08C-4C59-BDB6-4D4A8AEC69AC}" presName="spacing" presStyleCnt="0"/>
      <dgm:spPr/>
    </dgm:pt>
    <dgm:pt modelId="{44EE3976-7954-45EB-A6C4-8426119973D2}" type="pres">
      <dgm:prSet presAssocID="{03D3240C-73D3-4D4C-BA8E-577F426C542C}" presName="composite" presStyleCnt="0"/>
      <dgm:spPr/>
    </dgm:pt>
    <dgm:pt modelId="{06AD532B-AF3F-42A9-B82A-6F7DE61796FF}" type="pres">
      <dgm:prSet presAssocID="{03D3240C-73D3-4D4C-BA8E-577F426C542C}" presName="imgShp" presStyleLbl="fgImgPlace1" presStyleIdx="1" presStyleCnt="2"/>
      <dgm:spPr/>
    </dgm:pt>
    <dgm:pt modelId="{72DA957D-82CF-45AB-B2EC-F845E36BC40B}" type="pres">
      <dgm:prSet presAssocID="{03D3240C-73D3-4D4C-BA8E-577F426C542C}" presName="txShp" presStyleLbl="node1" presStyleIdx="1" presStyleCnt="2">
        <dgm:presLayoutVars>
          <dgm:bulletEnabled val="1"/>
        </dgm:presLayoutVars>
      </dgm:prSet>
      <dgm:spPr/>
    </dgm:pt>
  </dgm:ptLst>
  <dgm:cxnLst>
    <dgm:cxn modelId="{8A06850A-3729-48C9-83FB-2354BF3FB4DB}" type="presOf" srcId="{03D3240C-73D3-4D4C-BA8E-577F426C542C}" destId="{72DA957D-82CF-45AB-B2EC-F845E36BC40B}" srcOrd="0" destOrd="0" presId="urn:microsoft.com/office/officeart/2005/8/layout/vList3"/>
    <dgm:cxn modelId="{CD64C514-81DF-452A-A630-3B1DDBB9B945}" type="presOf" srcId="{9D6AFA55-ECE1-4FDA-A5D4-ED0D3E2CE7C0}" destId="{63A9DA0F-992C-4AE3-A51C-703B5E917D48}" srcOrd="0" destOrd="0" presId="urn:microsoft.com/office/officeart/2005/8/layout/vList3"/>
    <dgm:cxn modelId="{0D94E4C5-5C9D-4163-BA68-A0DB7B9328A6}" srcId="{AF0F123D-0FF4-4011-8B37-FAB327FF6B8C}" destId="{03D3240C-73D3-4D4C-BA8E-577F426C542C}" srcOrd="1" destOrd="0" parTransId="{B82BB0D6-ADAB-4C50-8100-2A94D9284E3D}" sibTransId="{3FC7DD3C-2A37-49F0-9B24-D287F100F75E}"/>
    <dgm:cxn modelId="{ADE5B3EB-C4C3-41CB-B214-BB5054F32FC4}" srcId="{AF0F123D-0FF4-4011-8B37-FAB327FF6B8C}" destId="{9D6AFA55-ECE1-4FDA-A5D4-ED0D3E2CE7C0}" srcOrd="0" destOrd="0" parTransId="{8FD9B021-FAF7-4005-BAAC-8D1FEC527199}" sibTransId="{C2A75188-E08C-4C59-BDB6-4D4A8AEC69AC}"/>
    <dgm:cxn modelId="{332FA6F4-A141-483C-A2A0-58387BAFEB63}" type="presOf" srcId="{AF0F123D-0FF4-4011-8B37-FAB327FF6B8C}" destId="{962B9F5E-3233-4143-9E3F-4A4F2684BFB6}" srcOrd="0" destOrd="0" presId="urn:microsoft.com/office/officeart/2005/8/layout/vList3"/>
    <dgm:cxn modelId="{1ADCEBB2-BEFC-49F7-B204-8994EE8DECB1}" type="presParOf" srcId="{962B9F5E-3233-4143-9E3F-4A4F2684BFB6}" destId="{4E076790-B0C7-40CB-8303-CA3CF5B2E6E6}" srcOrd="0" destOrd="0" presId="urn:microsoft.com/office/officeart/2005/8/layout/vList3"/>
    <dgm:cxn modelId="{3E22AC98-62D7-4602-A90B-FD23C2EA5379}" type="presParOf" srcId="{4E076790-B0C7-40CB-8303-CA3CF5B2E6E6}" destId="{2D5AC36A-48C4-46E4-B8AE-A0D9816B861A}" srcOrd="0" destOrd="0" presId="urn:microsoft.com/office/officeart/2005/8/layout/vList3"/>
    <dgm:cxn modelId="{B492ED11-C253-4AF3-A8DB-DFE5FB6B645F}" type="presParOf" srcId="{4E076790-B0C7-40CB-8303-CA3CF5B2E6E6}" destId="{63A9DA0F-992C-4AE3-A51C-703B5E917D48}" srcOrd="1" destOrd="0" presId="urn:microsoft.com/office/officeart/2005/8/layout/vList3"/>
    <dgm:cxn modelId="{F338EAB3-6570-4CB1-8564-AE83B0B7329C}" type="presParOf" srcId="{962B9F5E-3233-4143-9E3F-4A4F2684BFB6}" destId="{3C4D6582-3A14-4A52-8768-7D8B94D5A3CD}" srcOrd="1" destOrd="0" presId="urn:microsoft.com/office/officeart/2005/8/layout/vList3"/>
    <dgm:cxn modelId="{EB3AEDC0-A52B-4392-8E4F-1108F0BEA89A}" type="presParOf" srcId="{962B9F5E-3233-4143-9E3F-4A4F2684BFB6}" destId="{44EE3976-7954-45EB-A6C4-8426119973D2}" srcOrd="2" destOrd="0" presId="urn:microsoft.com/office/officeart/2005/8/layout/vList3"/>
    <dgm:cxn modelId="{79A1D5AB-27F7-4B94-9990-B7E97B7E05E5}" type="presParOf" srcId="{44EE3976-7954-45EB-A6C4-8426119973D2}" destId="{06AD532B-AF3F-42A9-B82A-6F7DE61796FF}" srcOrd="0" destOrd="0" presId="urn:microsoft.com/office/officeart/2005/8/layout/vList3"/>
    <dgm:cxn modelId="{25710460-326A-4C63-BEE4-C845D7866C61}" type="presParOf" srcId="{44EE3976-7954-45EB-A6C4-8426119973D2}" destId="{72DA957D-82CF-45AB-B2EC-F845E36BC40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0F123D-0FF4-4011-8B37-FAB327FF6B8C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D6AFA55-ECE1-4FDA-A5D4-ED0D3E2CE7C0}">
      <dgm:prSet phldrT="[Текст]" custT="1"/>
      <dgm:spPr>
        <a:solidFill>
          <a:srgbClr val="F5CDBD"/>
        </a:solidFill>
      </dgm:spPr>
      <dgm:t>
        <a:bodyPr/>
        <a:lstStyle/>
        <a:p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Рабочая программа </a:t>
          </a:r>
          <a:r>
            <a:rPr lang="ru-RU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учебного предмета, учебного курса (в том числе внеурочной деятельности), учебного модуля</a:t>
          </a:r>
        </a:p>
      </dgm:t>
    </dgm:pt>
    <dgm:pt modelId="{8FD9B021-FAF7-4005-BAAC-8D1FEC527199}" type="parTrans" cxnId="{ADE5B3EB-C4C3-41CB-B214-BB5054F32FC4}">
      <dgm:prSet/>
      <dgm:spPr/>
      <dgm:t>
        <a:bodyPr/>
        <a:lstStyle/>
        <a:p>
          <a:endParaRPr lang="ru-RU"/>
        </a:p>
      </dgm:t>
    </dgm:pt>
    <dgm:pt modelId="{C2A75188-E08C-4C59-BDB6-4D4A8AEC69AC}" type="sibTrans" cxnId="{ADE5B3EB-C4C3-41CB-B214-BB5054F32FC4}">
      <dgm:prSet/>
      <dgm:spPr/>
      <dgm:t>
        <a:bodyPr/>
        <a:lstStyle/>
        <a:p>
          <a:endParaRPr lang="ru-RU"/>
        </a:p>
      </dgm:t>
    </dgm:pt>
    <dgm:pt modelId="{03180BB3-35E1-4AFD-A91C-B680BF78A337}">
      <dgm:prSet custT="1"/>
      <dgm:spPr>
        <a:solidFill>
          <a:srgbClr val="E7DDC7"/>
        </a:solidFill>
      </dgm:spPr>
      <dgm:t>
        <a:bodyPr/>
        <a:lstStyle/>
        <a:p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воспитательной работы </a:t>
          </a:r>
          <a:r>
            <a:rPr lang="ru-RU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(для педагогических работников, осуществляющих функцию классного руководства)</a:t>
          </a:r>
        </a:p>
      </dgm:t>
    </dgm:pt>
    <dgm:pt modelId="{66055F8C-C11C-4674-B07F-2A53AB756AC1}" type="parTrans" cxnId="{A200E23C-79C9-45C5-9C22-A6D81506E006}">
      <dgm:prSet/>
      <dgm:spPr/>
      <dgm:t>
        <a:bodyPr/>
        <a:lstStyle/>
        <a:p>
          <a:endParaRPr lang="ru-RU"/>
        </a:p>
      </dgm:t>
    </dgm:pt>
    <dgm:pt modelId="{5310AE13-0BAA-4F79-A438-C80D9834C61B}" type="sibTrans" cxnId="{A200E23C-79C9-45C5-9C22-A6D81506E006}">
      <dgm:prSet/>
      <dgm:spPr/>
      <dgm:t>
        <a:bodyPr/>
        <a:lstStyle/>
        <a:p>
          <a:endParaRPr lang="ru-RU"/>
        </a:p>
      </dgm:t>
    </dgm:pt>
    <dgm:pt modelId="{08C14FD6-7E94-4B6F-ADEC-D6250632BC24}">
      <dgm:prSet custT="1"/>
      <dgm:spPr>
        <a:solidFill>
          <a:srgbClr val="E2AD86"/>
        </a:solidFill>
      </dgm:spPr>
      <dgm:t>
        <a:bodyPr/>
        <a:lstStyle/>
        <a:p>
          <a:r>
            <a: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Журнал</a:t>
          </a:r>
          <a:r>
            <a: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учета успеваемости</a:t>
          </a:r>
          <a:endParaRPr lang="ru-RU" sz="1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5E9F9D-4250-4D5D-BD5F-014458E46CC5}" type="parTrans" cxnId="{5830DE2C-A65E-4263-A678-3FC4C4F13FAD}">
      <dgm:prSet/>
      <dgm:spPr/>
      <dgm:t>
        <a:bodyPr/>
        <a:lstStyle/>
        <a:p>
          <a:endParaRPr lang="ru-RU"/>
        </a:p>
      </dgm:t>
    </dgm:pt>
    <dgm:pt modelId="{67C18745-01D4-444C-8955-9C551BBA82D5}" type="sibTrans" cxnId="{5830DE2C-A65E-4263-A678-3FC4C4F13FAD}">
      <dgm:prSet/>
      <dgm:spPr/>
      <dgm:t>
        <a:bodyPr/>
        <a:lstStyle/>
        <a:p>
          <a:endParaRPr lang="ru-RU"/>
        </a:p>
      </dgm:t>
    </dgm:pt>
    <dgm:pt modelId="{12F21049-1099-4557-8C00-83372EFA1E48}">
      <dgm:prSet custT="1"/>
      <dgm:spPr>
        <a:solidFill>
          <a:srgbClr val="F3C2AF"/>
        </a:solidFill>
      </dgm:spPr>
      <dgm:t>
        <a:bodyPr/>
        <a:lstStyle/>
        <a:p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Журнал внеурочной </a:t>
          </a:r>
          <a:r>
            <a:rPr lang="ru-RU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деятельности (для педагогических работников, осуществляющих внеурочную деятельность)</a:t>
          </a:r>
        </a:p>
      </dgm:t>
    </dgm:pt>
    <dgm:pt modelId="{0746D670-9559-4E53-81F3-0FCC2C5FFB8D}" type="parTrans" cxnId="{4F78AEED-1C45-4A20-93EF-04DBEFC458E3}">
      <dgm:prSet/>
      <dgm:spPr/>
      <dgm:t>
        <a:bodyPr/>
        <a:lstStyle/>
        <a:p>
          <a:endParaRPr lang="ru-RU"/>
        </a:p>
      </dgm:t>
    </dgm:pt>
    <dgm:pt modelId="{1C47E8F1-1430-4309-828A-7C05786CE6B0}" type="sibTrans" cxnId="{4F78AEED-1C45-4A20-93EF-04DBEFC458E3}">
      <dgm:prSet/>
      <dgm:spPr/>
      <dgm:t>
        <a:bodyPr/>
        <a:lstStyle/>
        <a:p>
          <a:endParaRPr lang="ru-RU"/>
        </a:p>
      </dgm:t>
    </dgm:pt>
    <dgm:pt modelId="{61F78B39-F69B-44AC-BA2D-7FE34AD05B8C}">
      <dgm:prSet custT="1"/>
      <dgm:spPr>
        <a:solidFill>
          <a:srgbClr val="E7DDC7"/>
        </a:solidFill>
      </dgm:spPr>
      <dgm:t>
        <a:bodyPr/>
        <a:lstStyle/>
        <a:p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Характеристика на обучающегося 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(по запросу, для педагогических работников, осуществляющих функцию </a:t>
          </a: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классного руководства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F42E5A89-5A6D-4E68-BB34-D2388AB33C2C}" type="parTrans" cxnId="{E0641017-692E-488B-84FE-7632E8901FC4}">
      <dgm:prSet/>
      <dgm:spPr/>
      <dgm:t>
        <a:bodyPr/>
        <a:lstStyle/>
        <a:p>
          <a:endParaRPr lang="ru-RU"/>
        </a:p>
      </dgm:t>
    </dgm:pt>
    <dgm:pt modelId="{0CBF8C2A-859A-431A-B619-1DA994182A83}" type="sibTrans" cxnId="{E0641017-692E-488B-84FE-7632E8901FC4}">
      <dgm:prSet/>
      <dgm:spPr/>
      <dgm:t>
        <a:bodyPr/>
        <a:lstStyle/>
        <a:p>
          <a:endParaRPr lang="ru-RU"/>
        </a:p>
      </dgm:t>
    </dgm:pt>
    <dgm:pt modelId="{962B9F5E-3233-4143-9E3F-4A4F2684BFB6}" type="pres">
      <dgm:prSet presAssocID="{AF0F123D-0FF4-4011-8B37-FAB327FF6B8C}" presName="linearFlow" presStyleCnt="0">
        <dgm:presLayoutVars>
          <dgm:dir/>
          <dgm:resizeHandles val="exact"/>
        </dgm:presLayoutVars>
      </dgm:prSet>
      <dgm:spPr/>
    </dgm:pt>
    <dgm:pt modelId="{4E076790-B0C7-40CB-8303-CA3CF5B2E6E6}" type="pres">
      <dgm:prSet presAssocID="{9D6AFA55-ECE1-4FDA-A5D4-ED0D3E2CE7C0}" presName="composite" presStyleCnt="0"/>
      <dgm:spPr/>
    </dgm:pt>
    <dgm:pt modelId="{2D5AC36A-48C4-46E4-B8AE-A0D9816B861A}" type="pres">
      <dgm:prSet presAssocID="{9D6AFA55-ECE1-4FDA-A5D4-ED0D3E2CE7C0}" presName="imgShp" presStyleLbl="fgImgPlace1" presStyleIdx="0" presStyleCnt="5"/>
      <dgm:spPr/>
    </dgm:pt>
    <dgm:pt modelId="{63A9DA0F-992C-4AE3-A51C-703B5E917D48}" type="pres">
      <dgm:prSet presAssocID="{9D6AFA55-ECE1-4FDA-A5D4-ED0D3E2CE7C0}" presName="txShp" presStyleLbl="node1" presStyleIdx="0" presStyleCnt="5">
        <dgm:presLayoutVars>
          <dgm:bulletEnabled val="1"/>
        </dgm:presLayoutVars>
      </dgm:prSet>
      <dgm:spPr/>
    </dgm:pt>
    <dgm:pt modelId="{3C4D6582-3A14-4A52-8768-7D8B94D5A3CD}" type="pres">
      <dgm:prSet presAssocID="{C2A75188-E08C-4C59-BDB6-4D4A8AEC69AC}" presName="spacing" presStyleCnt="0"/>
      <dgm:spPr/>
    </dgm:pt>
    <dgm:pt modelId="{EEAFBE76-0D57-4961-96FB-D8F08178DFE0}" type="pres">
      <dgm:prSet presAssocID="{08C14FD6-7E94-4B6F-ADEC-D6250632BC24}" presName="composite" presStyleCnt="0"/>
      <dgm:spPr/>
    </dgm:pt>
    <dgm:pt modelId="{EF5DE87E-E0AA-4C74-ABFE-53C3EF6E6CFA}" type="pres">
      <dgm:prSet presAssocID="{08C14FD6-7E94-4B6F-ADEC-D6250632BC24}" presName="imgShp" presStyleLbl="fgImgPlace1" presStyleIdx="1" presStyleCnt="5"/>
      <dgm:spPr/>
    </dgm:pt>
    <dgm:pt modelId="{E694B5B7-E76D-4FE8-A739-97DF6013827B}" type="pres">
      <dgm:prSet presAssocID="{08C14FD6-7E94-4B6F-ADEC-D6250632BC24}" presName="txShp" presStyleLbl="node1" presStyleIdx="1" presStyleCnt="5">
        <dgm:presLayoutVars>
          <dgm:bulletEnabled val="1"/>
        </dgm:presLayoutVars>
      </dgm:prSet>
      <dgm:spPr/>
    </dgm:pt>
    <dgm:pt modelId="{BCBEAC36-7584-4A20-ACC3-9F673C3FD599}" type="pres">
      <dgm:prSet presAssocID="{67C18745-01D4-444C-8955-9C551BBA82D5}" presName="spacing" presStyleCnt="0"/>
      <dgm:spPr/>
    </dgm:pt>
    <dgm:pt modelId="{B236BC67-B9C4-4324-B983-EB1E16C5025A}" type="pres">
      <dgm:prSet presAssocID="{12F21049-1099-4557-8C00-83372EFA1E48}" presName="composite" presStyleCnt="0"/>
      <dgm:spPr/>
    </dgm:pt>
    <dgm:pt modelId="{9C628757-7519-4F33-9DCB-420567457A19}" type="pres">
      <dgm:prSet presAssocID="{12F21049-1099-4557-8C00-83372EFA1E48}" presName="imgShp" presStyleLbl="fgImgPlace1" presStyleIdx="2" presStyleCnt="5"/>
      <dgm:spPr/>
    </dgm:pt>
    <dgm:pt modelId="{B94F3BC9-F97F-44D9-A188-380EB80DDD64}" type="pres">
      <dgm:prSet presAssocID="{12F21049-1099-4557-8C00-83372EFA1E48}" presName="txShp" presStyleLbl="node1" presStyleIdx="2" presStyleCnt="5">
        <dgm:presLayoutVars>
          <dgm:bulletEnabled val="1"/>
        </dgm:presLayoutVars>
      </dgm:prSet>
      <dgm:spPr/>
    </dgm:pt>
    <dgm:pt modelId="{D06A8286-E8D6-4E97-9B35-15610BEF2B3B}" type="pres">
      <dgm:prSet presAssocID="{1C47E8F1-1430-4309-828A-7C05786CE6B0}" presName="spacing" presStyleCnt="0"/>
      <dgm:spPr/>
    </dgm:pt>
    <dgm:pt modelId="{7D32C8E7-FD2A-448F-8ECC-D036CD6117A6}" type="pres">
      <dgm:prSet presAssocID="{03180BB3-35E1-4AFD-A91C-B680BF78A337}" presName="composite" presStyleCnt="0"/>
      <dgm:spPr/>
    </dgm:pt>
    <dgm:pt modelId="{C7F25982-4EEA-4D98-A26D-9C973E4B5377}" type="pres">
      <dgm:prSet presAssocID="{03180BB3-35E1-4AFD-A91C-B680BF78A337}" presName="imgShp" presStyleLbl="fgImgPlace1" presStyleIdx="3" presStyleCnt="5"/>
      <dgm:spPr/>
    </dgm:pt>
    <dgm:pt modelId="{43A42593-32CF-4953-BB1F-609ED8DD389F}" type="pres">
      <dgm:prSet presAssocID="{03180BB3-35E1-4AFD-A91C-B680BF78A337}" presName="txShp" presStyleLbl="node1" presStyleIdx="3" presStyleCnt="5">
        <dgm:presLayoutVars>
          <dgm:bulletEnabled val="1"/>
        </dgm:presLayoutVars>
      </dgm:prSet>
      <dgm:spPr/>
    </dgm:pt>
    <dgm:pt modelId="{C398C4C2-E16F-4C8B-8775-5035639179D8}" type="pres">
      <dgm:prSet presAssocID="{5310AE13-0BAA-4F79-A438-C80D9834C61B}" presName="spacing" presStyleCnt="0"/>
      <dgm:spPr/>
    </dgm:pt>
    <dgm:pt modelId="{7805248D-6546-42C2-B72E-95F1EDD968A5}" type="pres">
      <dgm:prSet presAssocID="{61F78B39-F69B-44AC-BA2D-7FE34AD05B8C}" presName="composite" presStyleCnt="0"/>
      <dgm:spPr/>
    </dgm:pt>
    <dgm:pt modelId="{7A3F6EA4-8825-4AFD-A1AE-DADF870D5FEA}" type="pres">
      <dgm:prSet presAssocID="{61F78B39-F69B-44AC-BA2D-7FE34AD05B8C}" presName="imgShp" presStyleLbl="fgImgPlace1" presStyleIdx="4" presStyleCnt="5"/>
      <dgm:spPr/>
    </dgm:pt>
    <dgm:pt modelId="{390DF88F-B9C3-44F8-8890-0BBF35667AB4}" type="pres">
      <dgm:prSet presAssocID="{61F78B39-F69B-44AC-BA2D-7FE34AD05B8C}" presName="txShp" presStyleLbl="node1" presStyleIdx="4" presStyleCnt="5">
        <dgm:presLayoutVars>
          <dgm:bulletEnabled val="1"/>
        </dgm:presLayoutVars>
      </dgm:prSet>
      <dgm:spPr/>
    </dgm:pt>
  </dgm:ptLst>
  <dgm:cxnLst>
    <dgm:cxn modelId="{CD64C514-81DF-452A-A630-3B1DDBB9B945}" type="presOf" srcId="{9D6AFA55-ECE1-4FDA-A5D4-ED0D3E2CE7C0}" destId="{63A9DA0F-992C-4AE3-A51C-703B5E917D48}" srcOrd="0" destOrd="0" presId="urn:microsoft.com/office/officeart/2005/8/layout/vList3"/>
    <dgm:cxn modelId="{E0641017-692E-488B-84FE-7632E8901FC4}" srcId="{AF0F123D-0FF4-4011-8B37-FAB327FF6B8C}" destId="{61F78B39-F69B-44AC-BA2D-7FE34AD05B8C}" srcOrd="4" destOrd="0" parTransId="{F42E5A89-5A6D-4E68-BB34-D2388AB33C2C}" sibTransId="{0CBF8C2A-859A-431A-B619-1DA994182A83}"/>
    <dgm:cxn modelId="{734F7129-AECE-4CF5-97C2-E3A973F99BB6}" type="presOf" srcId="{08C14FD6-7E94-4B6F-ADEC-D6250632BC24}" destId="{E694B5B7-E76D-4FE8-A739-97DF6013827B}" srcOrd="0" destOrd="0" presId="urn:microsoft.com/office/officeart/2005/8/layout/vList3"/>
    <dgm:cxn modelId="{5830DE2C-A65E-4263-A678-3FC4C4F13FAD}" srcId="{AF0F123D-0FF4-4011-8B37-FAB327FF6B8C}" destId="{08C14FD6-7E94-4B6F-ADEC-D6250632BC24}" srcOrd="1" destOrd="0" parTransId="{345E9F9D-4250-4D5D-BD5F-014458E46CC5}" sibTransId="{67C18745-01D4-444C-8955-9C551BBA82D5}"/>
    <dgm:cxn modelId="{0B247F30-97B3-435D-87E7-2FF083CB0728}" type="presOf" srcId="{12F21049-1099-4557-8C00-83372EFA1E48}" destId="{B94F3BC9-F97F-44D9-A188-380EB80DDD64}" srcOrd="0" destOrd="0" presId="urn:microsoft.com/office/officeart/2005/8/layout/vList3"/>
    <dgm:cxn modelId="{A200E23C-79C9-45C5-9C22-A6D81506E006}" srcId="{AF0F123D-0FF4-4011-8B37-FAB327FF6B8C}" destId="{03180BB3-35E1-4AFD-A91C-B680BF78A337}" srcOrd="3" destOrd="0" parTransId="{66055F8C-C11C-4674-B07F-2A53AB756AC1}" sibTransId="{5310AE13-0BAA-4F79-A438-C80D9834C61B}"/>
    <dgm:cxn modelId="{88D31464-47B4-40A0-82FF-C12E53AA1F0E}" type="presOf" srcId="{03180BB3-35E1-4AFD-A91C-B680BF78A337}" destId="{43A42593-32CF-4953-BB1F-609ED8DD389F}" srcOrd="0" destOrd="0" presId="urn:microsoft.com/office/officeart/2005/8/layout/vList3"/>
    <dgm:cxn modelId="{5F616ECE-5B0A-4E57-967B-F4D66E40C81B}" type="presOf" srcId="{61F78B39-F69B-44AC-BA2D-7FE34AD05B8C}" destId="{390DF88F-B9C3-44F8-8890-0BBF35667AB4}" srcOrd="0" destOrd="0" presId="urn:microsoft.com/office/officeart/2005/8/layout/vList3"/>
    <dgm:cxn modelId="{ADE5B3EB-C4C3-41CB-B214-BB5054F32FC4}" srcId="{AF0F123D-0FF4-4011-8B37-FAB327FF6B8C}" destId="{9D6AFA55-ECE1-4FDA-A5D4-ED0D3E2CE7C0}" srcOrd="0" destOrd="0" parTransId="{8FD9B021-FAF7-4005-BAAC-8D1FEC527199}" sibTransId="{C2A75188-E08C-4C59-BDB6-4D4A8AEC69AC}"/>
    <dgm:cxn modelId="{4F78AEED-1C45-4A20-93EF-04DBEFC458E3}" srcId="{AF0F123D-0FF4-4011-8B37-FAB327FF6B8C}" destId="{12F21049-1099-4557-8C00-83372EFA1E48}" srcOrd="2" destOrd="0" parTransId="{0746D670-9559-4E53-81F3-0FCC2C5FFB8D}" sibTransId="{1C47E8F1-1430-4309-828A-7C05786CE6B0}"/>
    <dgm:cxn modelId="{332FA6F4-A141-483C-A2A0-58387BAFEB63}" type="presOf" srcId="{AF0F123D-0FF4-4011-8B37-FAB327FF6B8C}" destId="{962B9F5E-3233-4143-9E3F-4A4F2684BFB6}" srcOrd="0" destOrd="0" presId="urn:microsoft.com/office/officeart/2005/8/layout/vList3"/>
    <dgm:cxn modelId="{1ADCEBB2-BEFC-49F7-B204-8994EE8DECB1}" type="presParOf" srcId="{962B9F5E-3233-4143-9E3F-4A4F2684BFB6}" destId="{4E076790-B0C7-40CB-8303-CA3CF5B2E6E6}" srcOrd="0" destOrd="0" presId="urn:microsoft.com/office/officeart/2005/8/layout/vList3"/>
    <dgm:cxn modelId="{3E22AC98-62D7-4602-A90B-FD23C2EA5379}" type="presParOf" srcId="{4E076790-B0C7-40CB-8303-CA3CF5B2E6E6}" destId="{2D5AC36A-48C4-46E4-B8AE-A0D9816B861A}" srcOrd="0" destOrd="0" presId="urn:microsoft.com/office/officeart/2005/8/layout/vList3"/>
    <dgm:cxn modelId="{B492ED11-C253-4AF3-A8DB-DFE5FB6B645F}" type="presParOf" srcId="{4E076790-B0C7-40CB-8303-CA3CF5B2E6E6}" destId="{63A9DA0F-992C-4AE3-A51C-703B5E917D48}" srcOrd="1" destOrd="0" presId="urn:microsoft.com/office/officeart/2005/8/layout/vList3"/>
    <dgm:cxn modelId="{F338EAB3-6570-4CB1-8564-AE83B0B7329C}" type="presParOf" srcId="{962B9F5E-3233-4143-9E3F-4A4F2684BFB6}" destId="{3C4D6582-3A14-4A52-8768-7D8B94D5A3CD}" srcOrd="1" destOrd="0" presId="urn:microsoft.com/office/officeart/2005/8/layout/vList3"/>
    <dgm:cxn modelId="{0DF63BAE-9EDC-4487-BD95-1DCEDEFD94A3}" type="presParOf" srcId="{962B9F5E-3233-4143-9E3F-4A4F2684BFB6}" destId="{EEAFBE76-0D57-4961-96FB-D8F08178DFE0}" srcOrd="2" destOrd="0" presId="urn:microsoft.com/office/officeart/2005/8/layout/vList3"/>
    <dgm:cxn modelId="{F95458ED-1D11-4153-891A-DD96BAA44614}" type="presParOf" srcId="{EEAFBE76-0D57-4961-96FB-D8F08178DFE0}" destId="{EF5DE87E-E0AA-4C74-ABFE-53C3EF6E6CFA}" srcOrd="0" destOrd="0" presId="urn:microsoft.com/office/officeart/2005/8/layout/vList3"/>
    <dgm:cxn modelId="{2AA28211-02B0-474B-8D6D-544DB3BCC07F}" type="presParOf" srcId="{EEAFBE76-0D57-4961-96FB-D8F08178DFE0}" destId="{E694B5B7-E76D-4FE8-A739-97DF6013827B}" srcOrd="1" destOrd="0" presId="urn:microsoft.com/office/officeart/2005/8/layout/vList3"/>
    <dgm:cxn modelId="{7A43074C-872A-40FB-ADBE-3D5DBB511331}" type="presParOf" srcId="{962B9F5E-3233-4143-9E3F-4A4F2684BFB6}" destId="{BCBEAC36-7584-4A20-ACC3-9F673C3FD599}" srcOrd="3" destOrd="0" presId="urn:microsoft.com/office/officeart/2005/8/layout/vList3"/>
    <dgm:cxn modelId="{BEA0592F-6EF1-4CB3-A85A-BCC1A010454E}" type="presParOf" srcId="{962B9F5E-3233-4143-9E3F-4A4F2684BFB6}" destId="{B236BC67-B9C4-4324-B983-EB1E16C5025A}" srcOrd="4" destOrd="0" presId="urn:microsoft.com/office/officeart/2005/8/layout/vList3"/>
    <dgm:cxn modelId="{1F078FBD-8CEC-4FE5-A12A-737D181420C3}" type="presParOf" srcId="{B236BC67-B9C4-4324-B983-EB1E16C5025A}" destId="{9C628757-7519-4F33-9DCB-420567457A19}" srcOrd="0" destOrd="0" presId="urn:microsoft.com/office/officeart/2005/8/layout/vList3"/>
    <dgm:cxn modelId="{45DB17F0-BCBE-476A-8934-B797C0FFAF1A}" type="presParOf" srcId="{B236BC67-B9C4-4324-B983-EB1E16C5025A}" destId="{B94F3BC9-F97F-44D9-A188-380EB80DDD64}" srcOrd="1" destOrd="0" presId="urn:microsoft.com/office/officeart/2005/8/layout/vList3"/>
    <dgm:cxn modelId="{1E54F010-B937-436F-A4B1-43AFE2A434B4}" type="presParOf" srcId="{962B9F5E-3233-4143-9E3F-4A4F2684BFB6}" destId="{D06A8286-E8D6-4E97-9B35-15610BEF2B3B}" srcOrd="5" destOrd="0" presId="urn:microsoft.com/office/officeart/2005/8/layout/vList3"/>
    <dgm:cxn modelId="{C6B6EEFB-FFEF-4B54-B5D2-C47F1F86FC4B}" type="presParOf" srcId="{962B9F5E-3233-4143-9E3F-4A4F2684BFB6}" destId="{7D32C8E7-FD2A-448F-8ECC-D036CD6117A6}" srcOrd="6" destOrd="0" presId="urn:microsoft.com/office/officeart/2005/8/layout/vList3"/>
    <dgm:cxn modelId="{B9C51300-2732-43B5-B065-706850900D96}" type="presParOf" srcId="{7D32C8E7-FD2A-448F-8ECC-D036CD6117A6}" destId="{C7F25982-4EEA-4D98-A26D-9C973E4B5377}" srcOrd="0" destOrd="0" presId="urn:microsoft.com/office/officeart/2005/8/layout/vList3"/>
    <dgm:cxn modelId="{EAEEC261-6DE7-400F-A64F-0F1D6BDF2CEB}" type="presParOf" srcId="{7D32C8E7-FD2A-448F-8ECC-D036CD6117A6}" destId="{43A42593-32CF-4953-BB1F-609ED8DD389F}" srcOrd="1" destOrd="0" presId="urn:microsoft.com/office/officeart/2005/8/layout/vList3"/>
    <dgm:cxn modelId="{EE0B7751-3B80-4C41-BB9D-87AAC77E303B}" type="presParOf" srcId="{962B9F5E-3233-4143-9E3F-4A4F2684BFB6}" destId="{C398C4C2-E16F-4C8B-8775-5035639179D8}" srcOrd="7" destOrd="0" presId="urn:microsoft.com/office/officeart/2005/8/layout/vList3"/>
    <dgm:cxn modelId="{1FF6530C-6CA6-4EA3-8DDA-6280AD762F13}" type="presParOf" srcId="{962B9F5E-3233-4143-9E3F-4A4F2684BFB6}" destId="{7805248D-6546-42C2-B72E-95F1EDD968A5}" srcOrd="8" destOrd="0" presId="urn:microsoft.com/office/officeart/2005/8/layout/vList3"/>
    <dgm:cxn modelId="{7405A686-86B2-4972-B29D-341D6C491122}" type="presParOf" srcId="{7805248D-6546-42C2-B72E-95F1EDD968A5}" destId="{7A3F6EA4-8825-4AFD-A1AE-DADF870D5FEA}" srcOrd="0" destOrd="0" presId="urn:microsoft.com/office/officeart/2005/8/layout/vList3"/>
    <dgm:cxn modelId="{A275A45C-73EC-427F-8092-13609A547C45}" type="presParOf" srcId="{7805248D-6546-42C2-B72E-95F1EDD968A5}" destId="{390DF88F-B9C3-44F8-8890-0BBF35667AB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889102-97C8-43E0-837F-27F4AF0DDAD9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6DD5E5-B55A-4F9D-A0A3-D7C19FFB4B46}">
      <dgm:prSet phldrT="[Текст]" custT="1"/>
      <dgm:spPr>
        <a:xfrm>
          <a:off x="796" y="883226"/>
          <a:ext cx="3106617" cy="1863970"/>
        </a:xfrm>
        <a:prstGeom prst="rect">
          <a:avLst/>
        </a:prstGeom>
        <a:solidFill>
          <a:srgbClr val="DFDFF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«Горячая линия» департамента</a:t>
          </a:r>
          <a:endParaRPr lang="ru-RU" sz="16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F27D8A6-FFCA-424E-B2E1-BFB184E99082}" type="parTrans" cxnId="{D7E12B88-8F66-487B-B284-8EEA9FA4D075}">
      <dgm:prSet/>
      <dgm:spPr/>
      <dgm:t>
        <a:bodyPr/>
        <a:lstStyle/>
        <a:p>
          <a:endParaRPr lang="ru-RU"/>
        </a:p>
      </dgm:t>
    </dgm:pt>
    <dgm:pt modelId="{BA34CBD8-DE0B-4836-987B-A8286A5AA43C}" type="sibTrans" cxnId="{D7E12B88-8F66-487B-B284-8EEA9FA4D075}">
      <dgm:prSet/>
      <dgm:spPr/>
      <dgm:t>
        <a:bodyPr/>
        <a:lstStyle/>
        <a:p>
          <a:endParaRPr lang="ru-RU"/>
        </a:p>
      </dgm:t>
    </dgm:pt>
    <dgm:pt modelId="{5A6F815D-B203-4ADF-AB95-E7163B08CD8A}">
      <dgm:prSet phldrT="[Текст]" custT="1"/>
      <dgm:spPr>
        <a:xfrm>
          <a:off x="3418075" y="883226"/>
          <a:ext cx="3106617" cy="1863970"/>
        </a:xfrm>
        <a:prstGeom prst="rect">
          <a:avLst/>
        </a:prstGeom>
        <a:solidFill>
          <a:srgbClr val="DFDFF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Опрос педагогов региона по вопросу снижения бюрократической нагрузки</a:t>
          </a:r>
        </a:p>
      </dgm:t>
    </dgm:pt>
    <dgm:pt modelId="{DE7D8B1B-21C0-4F48-960B-C4C747AB0E26}" type="parTrans" cxnId="{C1F1897B-EDD2-4421-A917-9FD4CCCB09D0}">
      <dgm:prSet/>
      <dgm:spPr/>
      <dgm:t>
        <a:bodyPr/>
        <a:lstStyle/>
        <a:p>
          <a:endParaRPr lang="ru-RU"/>
        </a:p>
      </dgm:t>
    </dgm:pt>
    <dgm:pt modelId="{731E6E13-FD55-45DA-A74D-611B0329A309}" type="sibTrans" cxnId="{C1F1897B-EDD2-4421-A917-9FD4CCCB09D0}">
      <dgm:prSet/>
      <dgm:spPr/>
      <dgm:t>
        <a:bodyPr/>
        <a:lstStyle/>
        <a:p>
          <a:endParaRPr lang="ru-RU"/>
        </a:p>
      </dgm:t>
    </dgm:pt>
    <dgm:pt modelId="{DC1B9BD1-A17E-4830-B0AE-BEECB3F46E80}">
      <dgm:prSet phldrT="[Текст]" custT="1"/>
      <dgm:spPr>
        <a:xfrm>
          <a:off x="796" y="3057858"/>
          <a:ext cx="3106617" cy="1863970"/>
        </a:xfrm>
        <a:prstGeom prst="rect">
          <a:avLst/>
        </a:prstGeom>
        <a:solidFill>
          <a:srgbClr val="DFDFF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ru-RU" sz="16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Чат-бот – «Помощник Рособрнадзора» </a:t>
          </a:r>
        </a:p>
      </dgm:t>
    </dgm:pt>
    <dgm:pt modelId="{8DEFAB1E-0142-4A57-9F01-E7D53E68FEC0}" type="parTrans" cxnId="{3F85810A-8166-4779-859E-C66704234530}">
      <dgm:prSet/>
      <dgm:spPr/>
      <dgm:t>
        <a:bodyPr/>
        <a:lstStyle/>
        <a:p>
          <a:endParaRPr lang="ru-RU"/>
        </a:p>
      </dgm:t>
    </dgm:pt>
    <dgm:pt modelId="{12774AFF-78F3-4680-A884-2457667E9799}" type="sibTrans" cxnId="{3F85810A-8166-4779-859E-C66704234530}">
      <dgm:prSet/>
      <dgm:spPr/>
      <dgm:t>
        <a:bodyPr/>
        <a:lstStyle/>
        <a:p>
          <a:endParaRPr lang="ru-RU"/>
        </a:p>
      </dgm:t>
    </dgm:pt>
    <dgm:pt modelId="{2F60CA45-594F-4EC6-8B19-F6D65ED1ECA3}">
      <dgm:prSet phldrT="[Текст]" custT="1"/>
      <dgm:spPr>
        <a:xfrm>
          <a:off x="3418075" y="3057858"/>
          <a:ext cx="3106617" cy="1863970"/>
        </a:xfrm>
        <a:prstGeom prst="rect">
          <a:avLst/>
        </a:prstGeom>
        <a:solidFill>
          <a:srgbClr val="FFBDBD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Департамент образования и науки Брянской области</a:t>
          </a:r>
          <a:r>
            <a:rPr lang="ru-RU" sz="1600" b="1" baseline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260CF35-F0B9-41BE-9E18-258E90FD5731}" type="parTrans" cxnId="{2D7E7B5F-6F1A-416A-88DA-7FFE588E9E3E}">
      <dgm:prSet/>
      <dgm:spPr/>
      <dgm:t>
        <a:bodyPr/>
        <a:lstStyle/>
        <a:p>
          <a:endParaRPr lang="ru-RU"/>
        </a:p>
      </dgm:t>
    </dgm:pt>
    <dgm:pt modelId="{00311E0F-9BA2-4371-8089-EC6A773242C1}" type="sibTrans" cxnId="{2D7E7B5F-6F1A-416A-88DA-7FFE588E9E3E}">
      <dgm:prSet/>
      <dgm:spPr/>
      <dgm:t>
        <a:bodyPr/>
        <a:lstStyle/>
        <a:p>
          <a:endParaRPr lang="ru-RU"/>
        </a:p>
      </dgm:t>
    </dgm:pt>
    <dgm:pt modelId="{2C9E8804-7163-4646-AA31-6F4E9F286A5B}">
      <dgm:prSet phldrT="[Текст]" custT="1"/>
      <dgm:spPr>
        <a:xfrm>
          <a:off x="796" y="3057858"/>
          <a:ext cx="3106617" cy="1863970"/>
        </a:xfrm>
        <a:solidFill>
          <a:srgbClr val="DFDFF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ru-RU" sz="18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Чат-бот – «Надзор-32»</a:t>
          </a:r>
        </a:p>
      </dgm:t>
    </dgm:pt>
    <dgm:pt modelId="{13B7F392-FA5E-473F-B3CD-51E7CF84EA07}" type="parTrans" cxnId="{12280B0F-2A9F-46F9-9456-E8C9DA45B883}">
      <dgm:prSet/>
      <dgm:spPr/>
      <dgm:t>
        <a:bodyPr/>
        <a:lstStyle/>
        <a:p>
          <a:endParaRPr lang="ru-RU"/>
        </a:p>
      </dgm:t>
    </dgm:pt>
    <dgm:pt modelId="{331141D5-7EB6-4743-BA72-7DC204429B20}" type="sibTrans" cxnId="{12280B0F-2A9F-46F9-9456-E8C9DA45B883}">
      <dgm:prSet/>
      <dgm:spPr/>
      <dgm:t>
        <a:bodyPr/>
        <a:lstStyle/>
        <a:p>
          <a:endParaRPr lang="ru-RU"/>
        </a:p>
      </dgm:t>
    </dgm:pt>
    <dgm:pt modelId="{7E9C96BC-43F3-4337-89FA-3633DF096A85}" type="pres">
      <dgm:prSet presAssocID="{66889102-97C8-43E0-837F-27F4AF0DDAD9}" presName="diagram" presStyleCnt="0">
        <dgm:presLayoutVars>
          <dgm:dir/>
          <dgm:resizeHandles val="exact"/>
        </dgm:presLayoutVars>
      </dgm:prSet>
      <dgm:spPr/>
    </dgm:pt>
    <dgm:pt modelId="{8562A218-8385-41CF-881B-F22F85DC012D}" type="pres">
      <dgm:prSet presAssocID="{CF6DD5E5-B55A-4F9D-A0A3-D7C19FFB4B46}" presName="node" presStyleLbl="node1" presStyleIdx="0" presStyleCnt="5">
        <dgm:presLayoutVars>
          <dgm:bulletEnabled val="1"/>
        </dgm:presLayoutVars>
      </dgm:prSet>
      <dgm:spPr/>
    </dgm:pt>
    <dgm:pt modelId="{265EA491-F3DB-415C-8D9B-A20BB1B8FF7C}" type="pres">
      <dgm:prSet presAssocID="{BA34CBD8-DE0B-4836-987B-A8286A5AA43C}" presName="sibTrans" presStyleCnt="0"/>
      <dgm:spPr/>
    </dgm:pt>
    <dgm:pt modelId="{8DB90C68-C8E1-4739-B9CF-CADF48E617EC}" type="pres">
      <dgm:prSet presAssocID="{5A6F815D-B203-4ADF-AB95-E7163B08CD8A}" presName="node" presStyleLbl="node1" presStyleIdx="1" presStyleCnt="5" custLinFactNeighborX="4743" custLinFactNeighborY="-4">
        <dgm:presLayoutVars>
          <dgm:bulletEnabled val="1"/>
        </dgm:presLayoutVars>
      </dgm:prSet>
      <dgm:spPr/>
    </dgm:pt>
    <dgm:pt modelId="{D7A0CDF5-F011-49E6-9A3D-0466962E5438}" type="pres">
      <dgm:prSet presAssocID="{731E6E13-FD55-45DA-A74D-611B0329A309}" presName="sibTrans" presStyleCnt="0"/>
      <dgm:spPr/>
    </dgm:pt>
    <dgm:pt modelId="{AD19EE3E-118B-4EE9-AC05-A0206A66AB3A}" type="pres">
      <dgm:prSet presAssocID="{DC1B9BD1-A17E-4830-B0AE-BEECB3F46E80}" presName="node" presStyleLbl="node1" presStyleIdx="2" presStyleCnt="5" custLinFactNeighborX="1263" custLinFactNeighborY="3958">
        <dgm:presLayoutVars>
          <dgm:bulletEnabled val="1"/>
        </dgm:presLayoutVars>
      </dgm:prSet>
      <dgm:spPr/>
    </dgm:pt>
    <dgm:pt modelId="{1F3E3509-E7E2-42A1-B53B-EDFB71FF389A}" type="pres">
      <dgm:prSet presAssocID="{12774AFF-78F3-4680-A884-2457667E9799}" presName="sibTrans" presStyleCnt="0"/>
      <dgm:spPr/>
    </dgm:pt>
    <dgm:pt modelId="{73341269-F991-49CE-B131-D617874EE238}" type="pres">
      <dgm:prSet presAssocID="{2C9E8804-7163-4646-AA31-6F4E9F286A5B}" presName="node" presStyleLbl="node1" presStyleIdx="3" presStyleCnt="5" custLinFactNeighborX="4060" custLinFactNeighborY="5405">
        <dgm:presLayoutVars>
          <dgm:bulletEnabled val="1"/>
        </dgm:presLayoutVars>
      </dgm:prSet>
      <dgm:spPr>
        <a:prstGeom prst="rect">
          <a:avLst/>
        </a:prstGeom>
      </dgm:spPr>
    </dgm:pt>
    <dgm:pt modelId="{ED49D268-7D83-4127-B2D4-32C88112BD4E}" type="pres">
      <dgm:prSet presAssocID="{331141D5-7EB6-4743-BA72-7DC204429B20}" presName="sibTrans" presStyleCnt="0"/>
      <dgm:spPr/>
    </dgm:pt>
    <dgm:pt modelId="{086821A6-ED05-4AFB-8E19-D45193BEB0B5}" type="pres">
      <dgm:prSet presAssocID="{2F60CA45-594F-4EC6-8B19-F6D65ED1ECA3}" presName="node" presStyleLbl="node1" presStyleIdx="4" presStyleCnt="5" custLinFactNeighborX="3583" custLinFactNeighborY="7478">
        <dgm:presLayoutVars>
          <dgm:bulletEnabled val="1"/>
        </dgm:presLayoutVars>
      </dgm:prSet>
      <dgm:spPr/>
    </dgm:pt>
  </dgm:ptLst>
  <dgm:cxnLst>
    <dgm:cxn modelId="{3D091B07-647A-40B3-A5D7-57460CDD9F41}" type="presOf" srcId="{2C9E8804-7163-4646-AA31-6F4E9F286A5B}" destId="{73341269-F991-49CE-B131-D617874EE238}" srcOrd="0" destOrd="0" presId="urn:microsoft.com/office/officeart/2005/8/layout/default"/>
    <dgm:cxn modelId="{3F85810A-8166-4779-859E-C66704234530}" srcId="{66889102-97C8-43E0-837F-27F4AF0DDAD9}" destId="{DC1B9BD1-A17E-4830-B0AE-BEECB3F46E80}" srcOrd="2" destOrd="0" parTransId="{8DEFAB1E-0142-4A57-9F01-E7D53E68FEC0}" sibTransId="{12774AFF-78F3-4680-A884-2457667E9799}"/>
    <dgm:cxn modelId="{C34C450D-EEE3-479F-B89C-18AE79ADC488}" type="presOf" srcId="{2F60CA45-594F-4EC6-8B19-F6D65ED1ECA3}" destId="{086821A6-ED05-4AFB-8E19-D45193BEB0B5}" srcOrd="0" destOrd="0" presId="urn:microsoft.com/office/officeart/2005/8/layout/default"/>
    <dgm:cxn modelId="{12280B0F-2A9F-46F9-9456-E8C9DA45B883}" srcId="{66889102-97C8-43E0-837F-27F4AF0DDAD9}" destId="{2C9E8804-7163-4646-AA31-6F4E9F286A5B}" srcOrd="3" destOrd="0" parTransId="{13B7F392-FA5E-473F-B3CD-51E7CF84EA07}" sibTransId="{331141D5-7EB6-4743-BA72-7DC204429B20}"/>
    <dgm:cxn modelId="{53764F3A-8D74-4FB2-B109-7F54A0DF4E7D}" type="presOf" srcId="{DC1B9BD1-A17E-4830-B0AE-BEECB3F46E80}" destId="{AD19EE3E-118B-4EE9-AC05-A0206A66AB3A}" srcOrd="0" destOrd="0" presId="urn:microsoft.com/office/officeart/2005/8/layout/default"/>
    <dgm:cxn modelId="{2D7E7B5F-6F1A-416A-88DA-7FFE588E9E3E}" srcId="{66889102-97C8-43E0-837F-27F4AF0DDAD9}" destId="{2F60CA45-594F-4EC6-8B19-F6D65ED1ECA3}" srcOrd="4" destOrd="0" parTransId="{9260CF35-F0B9-41BE-9E18-258E90FD5731}" sibTransId="{00311E0F-9BA2-4371-8089-EC6A773242C1}"/>
    <dgm:cxn modelId="{1ACC9561-BA06-49F2-896C-679E0CFBAB6F}" type="presOf" srcId="{CF6DD5E5-B55A-4F9D-A0A3-D7C19FFB4B46}" destId="{8562A218-8385-41CF-881B-F22F85DC012D}" srcOrd="0" destOrd="0" presId="urn:microsoft.com/office/officeart/2005/8/layout/default"/>
    <dgm:cxn modelId="{25BA1175-5F70-4B52-8283-5330762D710E}" type="presOf" srcId="{66889102-97C8-43E0-837F-27F4AF0DDAD9}" destId="{7E9C96BC-43F3-4337-89FA-3633DF096A85}" srcOrd="0" destOrd="0" presId="urn:microsoft.com/office/officeart/2005/8/layout/default"/>
    <dgm:cxn modelId="{C1F1897B-EDD2-4421-A917-9FD4CCCB09D0}" srcId="{66889102-97C8-43E0-837F-27F4AF0DDAD9}" destId="{5A6F815D-B203-4ADF-AB95-E7163B08CD8A}" srcOrd="1" destOrd="0" parTransId="{DE7D8B1B-21C0-4F48-960B-C4C747AB0E26}" sibTransId="{731E6E13-FD55-45DA-A74D-611B0329A309}"/>
    <dgm:cxn modelId="{3850357C-99EF-434D-AD13-3417FD016FA7}" type="presOf" srcId="{5A6F815D-B203-4ADF-AB95-E7163B08CD8A}" destId="{8DB90C68-C8E1-4739-B9CF-CADF48E617EC}" srcOrd="0" destOrd="0" presId="urn:microsoft.com/office/officeart/2005/8/layout/default"/>
    <dgm:cxn modelId="{D7E12B88-8F66-487B-B284-8EEA9FA4D075}" srcId="{66889102-97C8-43E0-837F-27F4AF0DDAD9}" destId="{CF6DD5E5-B55A-4F9D-A0A3-D7C19FFB4B46}" srcOrd="0" destOrd="0" parTransId="{FF27D8A6-FFCA-424E-B2E1-BFB184E99082}" sibTransId="{BA34CBD8-DE0B-4836-987B-A8286A5AA43C}"/>
    <dgm:cxn modelId="{F8D9304E-DEBE-4F43-AE5B-4940677E94F8}" type="presParOf" srcId="{7E9C96BC-43F3-4337-89FA-3633DF096A85}" destId="{8562A218-8385-41CF-881B-F22F85DC012D}" srcOrd="0" destOrd="0" presId="urn:microsoft.com/office/officeart/2005/8/layout/default"/>
    <dgm:cxn modelId="{5AD173EB-8B58-4553-8211-32DB5CA30395}" type="presParOf" srcId="{7E9C96BC-43F3-4337-89FA-3633DF096A85}" destId="{265EA491-F3DB-415C-8D9B-A20BB1B8FF7C}" srcOrd="1" destOrd="0" presId="urn:microsoft.com/office/officeart/2005/8/layout/default"/>
    <dgm:cxn modelId="{4D9374D7-30EE-4A23-8A85-EF18D2FFB697}" type="presParOf" srcId="{7E9C96BC-43F3-4337-89FA-3633DF096A85}" destId="{8DB90C68-C8E1-4739-B9CF-CADF48E617EC}" srcOrd="2" destOrd="0" presId="urn:microsoft.com/office/officeart/2005/8/layout/default"/>
    <dgm:cxn modelId="{8B18D657-CD53-4AF9-9472-05909CC18C01}" type="presParOf" srcId="{7E9C96BC-43F3-4337-89FA-3633DF096A85}" destId="{D7A0CDF5-F011-49E6-9A3D-0466962E5438}" srcOrd="3" destOrd="0" presId="urn:microsoft.com/office/officeart/2005/8/layout/default"/>
    <dgm:cxn modelId="{3AFDFE99-37E4-4029-BA0B-B8427AABC054}" type="presParOf" srcId="{7E9C96BC-43F3-4337-89FA-3633DF096A85}" destId="{AD19EE3E-118B-4EE9-AC05-A0206A66AB3A}" srcOrd="4" destOrd="0" presId="urn:microsoft.com/office/officeart/2005/8/layout/default"/>
    <dgm:cxn modelId="{2BDB917E-290A-4C79-9DCF-0DDA58AE11C7}" type="presParOf" srcId="{7E9C96BC-43F3-4337-89FA-3633DF096A85}" destId="{1F3E3509-E7E2-42A1-B53B-EDFB71FF389A}" srcOrd="5" destOrd="0" presId="urn:microsoft.com/office/officeart/2005/8/layout/default"/>
    <dgm:cxn modelId="{72E225CB-8B22-45DF-A8D8-447521912A7F}" type="presParOf" srcId="{7E9C96BC-43F3-4337-89FA-3633DF096A85}" destId="{73341269-F991-49CE-B131-D617874EE238}" srcOrd="6" destOrd="0" presId="urn:microsoft.com/office/officeart/2005/8/layout/default"/>
    <dgm:cxn modelId="{7AF54F53-EB09-49AF-B4B5-83CB8A049D16}" type="presParOf" srcId="{7E9C96BC-43F3-4337-89FA-3633DF096A85}" destId="{ED49D268-7D83-4127-B2D4-32C88112BD4E}" srcOrd="7" destOrd="0" presId="urn:microsoft.com/office/officeart/2005/8/layout/default"/>
    <dgm:cxn modelId="{4EF56A50-A51B-46D1-8C84-12253BFC54D3}" type="presParOf" srcId="{7E9C96BC-43F3-4337-89FA-3633DF096A85}" destId="{086821A6-ED05-4AFB-8E19-D45193BEB0B5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4ED7E2-83C6-48AC-BE28-D3A0C021CB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72A684-D131-4118-92DD-5A651700F814}">
      <dgm:prSet phldrT="[Текст]"/>
      <dgm:spPr>
        <a:xfrm>
          <a:off x="784" y="1048318"/>
          <a:ext cx="3060447" cy="1836268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b="1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Региональная</a:t>
          </a:r>
          <a:r>
            <a:rPr lang="ru-RU" b="1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b="1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межведомственная рабочая группа при департаменте образования и науки Брянской области</a:t>
          </a:r>
        </a:p>
        <a:p>
          <a:pPr>
            <a:buNone/>
          </a:pPr>
          <a:r>
            <a:rPr lang="ru-RU" b="1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</a:p>
      </dgm:t>
    </dgm:pt>
    <dgm:pt modelId="{91542BD3-59AB-4182-A03E-6B5387125778}" type="parTrans" cxnId="{53F6A8CC-4010-4445-B45F-C5399D720B9F}">
      <dgm:prSet/>
      <dgm:spPr/>
      <dgm:t>
        <a:bodyPr/>
        <a:lstStyle/>
        <a:p>
          <a:endParaRPr lang="ru-RU"/>
        </a:p>
      </dgm:t>
    </dgm:pt>
    <dgm:pt modelId="{A9EE9F02-53AD-47E1-A880-8A9A09DA13CA}" type="sibTrans" cxnId="{53F6A8CC-4010-4445-B45F-C5399D720B9F}">
      <dgm:prSet/>
      <dgm:spPr/>
      <dgm:t>
        <a:bodyPr/>
        <a:lstStyle/>
        <a:p>
          <a:endParaRPr lang="ru-RU"/>
        </a:p>
      </dgm:t>
    </dgm:pt>
    <dgm:pt modelId="{094CC7AE-BA87-4757-AE51-30CA362494EA}">
      <dgm:prSet phldrT="[Текст]"/>
      <dgm:spPr>
        <a:xfrm>
          <a:off x="3367276" y="1048318"/>
          <a:ext cx="3060447" cy="1836268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b="1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Межрегиональная комиссия по снижению бюрократической нагрузки на педагогических работников в системе образования Брянской области</a:t>
          </a:r>
        </a:p>
      </dgm:t>
    </dgm:pt>
    <dgm:pt modelId="{D3C66CAC-3F6B-42FA-B3DC-872DC84F13AB}" type="parTrans" cxnId="{5B837228-1350-46D2-993D-79133FD5FD7F}">
      <dgm:prSet/>
      <dgm:spPr/>
      <dgm:t>
        <a:bodyPr/>
        <a:lstStyle/>
        <a:p>
          <a:endParaRPr lang="ru-RU"/>
        </a:p>
      </dgm:t>
    </dgm:pt>
    <dgm:pt modelId="{6C7FCB7C-73BC-4060-B49D-738B63B0C06B}" type="sibTrans" cxnId="{5B837228-1350-46D2-993D-79133FD5FD7F}">
      <dgm:prSet/>
      <dgm:spPr/>
      <dgm:t>
        <a:bodyPr/>
        <a:lstStyle/>
        <a:p>
          <a:endParaRPr lang="ru-RU"/>
        </a:p>
      </dgm:t>
    </dgm:pt>
    <dgm:pt modelId="{3E513786-0BB6-4A69-BD45-1016FB95223E}">
      <dgm:prSet/>
      <dgm:spPr>
        <a:xfrm>
          <a:off x="3367276" y="3190631"/>
          <a:ext cx="3060447" cy="1836268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b="1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Ответственные за исполнение мероприятий по снижению бюрократической нагрузки  - заместители руководителя департамента образования и науки Брянской области</a:t>
          </a:r>
        </a:p>
      </dgm:t>
    </dgm:pt>
    <dgm:pt modelId="{A113EEE8-473F-4CD1-85C8-87AF2CE7F360}" type="parTrans" cxnId="{D4CA7AB1-CC6B-4B83-B7A3-52332354CA52}">
      <dgm:prSet/>
      <dgm:spPr/>
      <dgm:t>
        <a:bodyPr/>
        <a:lstStyle/>
        <a:p>
          <a:endParaRPr lang="ru-RU"/>
        </a:p>
      </dgm:t>
    </dgm:pt>
    <dgm:pt modelId="{55086944-C3E5-4DF6-8EC0-8D3671529AFA}" type="sibTrans" cxnId="{D4CA7AB1-CC6B-4B83-B7A3-52332354CA52}">
      <dgm:prSet/>
      <dgm:spPr/>
      <dgm:t>
        <a:bodyPr/>
        <a:lstStyle/>
        <a:p>
          <a:endParaRPr lang="ru-RU"/>
        </a:p>
      </dgm:t>
    </dgm:pt>
    <dgm:pt modelId="{50E2AEB2-C365-4DDE-B164-05C91A129102}" type="pres">
      <dgm:prSet presAssocID="{504ED7E2-83C6-48AC-BE28-D3A0C021CB84}" presName="diagram" presStyleCnt="0">
        <dgm:presLayoutVars>
          <dgm:dir/>
          <dgm:resizeHandles val="exact"/>
        </dgm:presLayoutVars>
      </dgm:prSet>
      <dgm:spPr/>
    </dgm:pt>
    <dgm:pt modelId="{ACA15E3E-46A2-41FA-A230-F00782A5ACD3}" type="pres">
      <dgm:prSet presAssocID="{4872A684-D131-4118-92DD-5A651700F814}" presName="node" presStyleLbl="node1" presStyleIdx="0" presStyleCnt="3">
        <dgm:presLayoutVars>
          <dgm:bulletEnabled val="1"/>
        </dgm:presLayoutVars>
      </dgm:prSet>
      <dgm:spPr/>
    </dgm:pt>
    <dgm:pt modelId="{61C731D9-8128-4D1D-BCBD-00849EE197AA}" type="pres">
      <dgm:prSet presAssocID="{A9EE9F02-53AD-47E1-A880-8A9A09DA13CA}" presName="sibTrans" presStyleCnt="0"/>
      <dgm:spPr/>
    </dgm:pt>
    <dgm:pt modelId="{81E4F8C3-3AC3-4BC8-992D-0FFBB99D958D}" type="pres">
      <dgm:prSet presAssocID="{094CC7AE-BA87-4757-AE51-30CA362494EA}" presName="node" presStyleLbl="node1" presStyleIdx="1" presStyleCnt="3">
        <dgm:presLayoutVars>
          <dgm:bulletEnabled val="1"/>
        </dgm:presLayoutVars>
      </dgm:prSet>
      <dgm:spPr/>
    </dgm:pt>
    <dgm:pt modelId="{BA6808DF-0E16-498C-AC48-A213B896CE3C}" type="pres">
      <dgm:prSet presAssocID="{6C7FCB7C-73BC-4060-B49D-738B63B0C06B}" presName="sibTrans" presStyleCnt="0"/>
      <dgm:spPr/>
    </dgm:pt>
    <dgm:pt modelId="{D51F5702-1392-4254-8C7C-39F5D5812AB0}" type="pres">
      <dgm:prSet presAssocID="{3E513786-0BB6-4A69-BD45-1016FB95223E}" presName="node" presStyleLbl="node1" presStyleIdx="2" presStyleCnt="3" custScaleX="166572">
        <dgm:presLayoutVars>
          <dgm:bulletEnabled val="1"/>
        </dgm:presLayoutVars>
      </dgm:prSet>
      <dgm:spPr/>
    </dgm:pt>
  </dgm:ptLst>
  <dgm:cxnLst>
    <dgm:cxn modelId="{EB85AB0C-60EA-4695-BA51-0E6D6D70B46B}" type="presOf" srcId="{3E513786-0BB6-4A69-BD45-1016FB95223E}" destId="{D51F5702-1392-4254-8C7C-39F5D5812AB0}" srcOrd="0" destOrd="0" presId="urn:microsoft.com/office/officeart/2005/8/layout/default"/>
    <dgm:cxn modelId="{5B837228-1350-46D2-993D-79133FD5FD7F}" srcId="{504ED7E2-83C6-48AC-BE28-D3A0C021CB84}" destId="{094CC7AE-BA87-4757-AE51-30CA362494EA}" srcOrd="1" destOrd="0" parTransId="{D3C66CAC-3F6B-42FA-B3DC-872DC84F13AB}" sibTransId="{6C7FCB7C-73BC-4060-B49D-738B63B0C06B}"/>
    <dgm:cxn modelId="{8517F75C-96A8-4204-8E2B-D8EA6811EBF5}" type="presOf" srcId="{094CC7AE-BA87-4757-AE51-30CA362494EA}" destId="{81E4F8C3-3AC3-4BC8-992D-0FFBB99D958D}" srcOrd="0" destOrd="0" presId="urn:microsoft.com/office/officeart/2005/8/layout/default"/>
    <dgm:cxn modelId="{D7B3D549-1A91-42B8-A870-77F38F204776}" type="presOf" srcId="{4872A684-D131-4118-92DD-5A651700F814}" destId="{ACA15E3E-46A2-41FA-A230-F00782A5ACD3}" srcOrd="0" destOrd="0" presId="urn:microsoft.com/office/officeart/2005/8/layout/default"/>
    <dgm:cxn modelId="{A7C70491-7A04-428D-8182-D52D72274C95}" type="presOf" srcId="{504ED7E2-83C6-48AC-BE28-D3A0C021CB84}" destId="{50E2AEB2-C365-4DDE-B164-05C91A129102}" srcOrd="0" destOrd="0" presId="urn:microsoft.com/office/officeart/2005/8/layout/default"/>
    <dgm:cxn modelId="{D4CA7AB1-CC6B-4B83-B7A3-52332354CA52}" srcId="{504ED7E2-83C6-48AC-BE28-D3A0C021CB84}" destId="{3E513786-0BB6-4A69-BD45-1016FB95223E}" srcOrd="2" destOrd="0" parTransId="{A113EEE8-473F-4CD1-85C8-87AF2CE7F360}" sibTransId="{55086944-C3E5-4DF6-8EC0-8D3671529AFA}"/>
    <dgm:cxn modelId="{53F6A8CC-4010-4445-B45F-C5399D720B9F}" srcId="{504ED7E2-83C6-48AC-BE28-D3A0C021CB84}" destId="{4872A684-D131-4118-92DD-5A651700F814}" srcOrd="0" destOrd="0" parTransId="{91542BD3-59AB-4182-A03E-6B5387125778}" sibTransId="{A9EE9F02-53AD-47E1-A880-8A9A09DA13CA}"/>
    <dgm:cxn modelId="{4F473982-91E0-4813-985E-866A245BA0A0}" type="presParOf" srcId="{50E2AEB2-C365-4DDE-B164-05C91A129102}" destId="{ACA15E3E-46A2-41FA-A230-F00782A5ACD3}" srcOrd="0" destOrd="0" presId="urn:microsoft.com/office/officeart/2005/8/layout/default"/>
    <dgm:cxn modelId="{BBEE2326-AE5B-4C9D-8892-8CED782EC9A6}" type="presParOf" srcId="{50E2AEB2-C365-4DDE-B164-05C91A129102}" destId="{61C731D9-8128-4D1D-BCBD-00849EE197AA}" srcOrd="1" destOrd="0" presId="urn:microsoft.com/office/officeart/2005/8/layout/default"/>
    <dgm:cxn modelId="{A6C2F810-B4C0-430B-81BA-057DCC547BAD}" type="presParOf" srcId="{50E2AEB2-C365-4DDE-B164-05C91A129102}" destId="{81E4F8C3-3AC3-4BC8-992D-0FFBB99D958D}" srcOrd="2" destOrd="0" presId="urn:microsoft.com/office/officeart/2005/8/layout/default"/>
    <dgm:cxn modelId="{8E020DA0-5F00-45D3-BDD4-989D47DB77E0}" type="presParOf" srcId="{50E2AEB2-C365-4DDE-B164-05C91A129102}" destId="{BA6808DF-0E16-498C-AC48-A213B896CE3C}" srcOrd="3" destOrd="0" presId="urn:microsoft.com/office/officeart/2005/8/layout/default"/>
    <dgm:cxn modelId="{E90932C0-0E1F-40D1-A10F-F365E42E69F6}" type="presParOf" srcId="{50E2AEB2-C365-4DDE-B164-05C91A129102}" destId="{D51F5702-1392-4254-8C7C-39F5D5812AB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4ED7E2-83C6-48AC-BE28-D3A0C021CB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72A684-D131-4118-92DD-5A651700F814}">
      <dgm:prSet phldrT="[Текст]" custT="1"/>
      <dgm:spPr>
        <a:xfrm>
          <a:off x="0" y="575193"/>
          <a:ext cx="2581849" cy="1549109"/>
        </a:xfrm>
        <a:prstGeom prst="rect">
          <a:avLst/>
        </a:prstGeom>
        <a:solidFill>
          <a:srgbClr val="FFE89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1100" b="1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Семинары-совещания с руководителями образовательных организаций, руководителями ОМС региона</a:t>
          </a:r>
        </a:p>
      </dgm:t>
    </dgm:pt>
    <dgm:pt modelId="{91542BD3-59AB-4182-A03E-6B5387125778}" type="parTrans" cxnId="{53F6A8CC-4010-4445-B45F-C5399D720B9F}">
      <dgm:prSet/>
      <dgm:spPr/>
      <dgm:t>
        <a:bodyPr/>
        <a:lstStyle/>
        <a:p>
          <a:endParaRPr lang="ru-RU"/>
        </a:p>
      </dgm:t>
    </dgm:pt>
    <dgm:pt modelId="{A9EE9F02-53AD-47E1-A880-8A9A09DA13CA}" type="sibTrans" cxnId="{53F6A8CC-4010-4445-B45F-C5399D720B9F}">
      <dgm:prSet/>
      <dgm:spPr/>
      <dgm:t>
        <a:bodyPr/>
        <a:lstStyle/>
        <a:p>
          <a:endParaRPr lang="ru-RU"/>
        </a:p>
      </dgm:t>
    </dgm:pt>
    <dgm:pt modelId="{094CC7AE-BA87-4757-AE51-30CA362494EA}">
      <dgm:prSet phldrT="[Текст]" custT="1"/>
      <dgm:spPr>
        <a:xfrm>
          <a:off x="2844803" y="576262"/>
          <a:ext cx="2581849" cy="1549109"/>
        </a:xfrm>
        <a:prstGeom prst="rect">
          <a:avLst/>
        </a:prstGeom>
        <a:solidFill>
          <a:srgbClr val="FFE89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1100" b="1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Ежемесячный «Час департамента по вопросам снижения бюрократической нагрузки»</a:t>
          </a:r>
        </a:p>
      </dgm:t>
    </dgm:pt>
    <dgm:pt modelId="{D3C66CAC-3F6B-42FA-B3DC-872DC84F13AB}" type="parTrans" cxnId="{5B837228-1350-46D2-993D-79133FD5FD7F}">
      <dgm:prSet/>
      <dgm:spPr/>
      <dgm:t>
        <a:bodyPr/>
        <a:lstStyle/>
        <a:p>
          <a:endParaRPr lang="ru-RU"/>
        </a:p>
      </dgm:t>
    </dgm:pt>
    <dgm:pt modelId="{6C7FCB7C-73BC-4060-B49D-738B63B0C06B}" type="sibTrans" cxnId="{5B837228-1350-46D2-993D-79133FD5FD7F}">
      <dgm:prSet/>
      <dgm:spPr/>
      <dgm:t>
        <a:bodyPr/>
        <a:lstStyle/>
        <a:p>
          <a:endParaRPr lang="ru-RU"/>
        </a:p>
      </dgm:t>
    </dgm:pt>
    <dgm:pt modelId="{C9DC2CDA-2DBE-4298-8D92-45AAAC77093E}">
      <dgm:prSet custT="1"/>
      <dgm:spPr>
        <a:xfrm>
          <a:off x="8524872" y="576262"/>
          <a:ext cx="2581849" cy="1549109"/>
        </a:xfrm>
        <a:prstGeom prst="rect">
          <a:avLst/>
        </a:prstGeom>
        <a:solidFill>
          <a:srgbClr val="FFE89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1100" b="1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Профилактические мероприятия</a:t>
          </a:r>
        </a:p>
      </dgm:t>
    </dgm:pt>
    <dgm:pt modelId="{60F3DDCA-D53D-48B5-BF33-976556FBEE0F}" type="parTrans" cxnId="{35025991-CD1F-4316-A505-60BF4A15E29A}">
      <dgm:prSet/>
      <dgm:spPr/>
      <dgm:t>
        <a:bodyPr/>
        <a:lstStyle/>
        <a:p>
          <a:endParaRPr lang="ru-RU"/>
        </a:p>
      </dgm:t>
    </dgm:pt>
    <dgm:pt modelId="{F4FB84C8-4B95-42F8-A8C0-53C7469DC9C8}" type="sibTrans" cxnId="{35025991-CD1F-4316-A505-60BF4A15E29A}">
      <dgm:prSet/>
      <dgm:spPr/>
      <dgm:t>
        <a:bodyPr/>
        <a:lstStyle/>
        <a:p>
          <a:endParaRPr lang="ru-RU"/>
        </a:p>
      </dgm:t>
    </dgm:pt>
    <dgm:pt modelId="{09BC64BF-B2D7-410F-95DB-0A7C5A8DF829}">
      <dgm:prSet custT="1"/>
      <dgm:spPr>
        <a:xfrm>
          <a:off x="11364907" y="576262"/>
          <a:ext cx="2581849" cy="1549109"/>
        </a:xfrm>
        <a:prstGeom prst="rect">
          <a:avLst/>
        </a:prstGeom>
        <a:solidFill>
          <a:srgbClr val="FFE89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1100" b="1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Индивидуальные собеседования с руководителями ОМС по вопросу снижения бюрократической нагрузки</a:t>
          </a:r>
        </a:p>
      </dgm:t>
    </dgm:pt>
    <dgm:pt modelId="{0A9BA312-74F2-4FE5-922B-6E25854C3562}" type="parTrans" cxnId="{5F108F77-D06F-4ED8-A665-A5D7C8476D38}">
      <dgm:prSet/>
      <dgm:spPr/>
      <dgm:t>
        <a:bodyPr/>
        <a:lstStyle/>
        <a:p>
          <a:endParaRPr lang="ru-RU"/>
        </a:p>
      </dgm:t>
    </dgm:pt>
    <dgm:pt modelId="{12125A24-CBEA-4F74-A7E1-FDDC8D157DF0}" type="sibTrans" cxnId="{5F108F77-D06F-4ED8-A665-A5D7C8476D38}">
      <dgm:prSet/>
      <dgm:spPr/>
      <dgm:t>
        <a:bodyPr/>
        <a:lstStyle/>
        <a:p>
          <a:endParaRPr lang="ru-RU"/>
        </a:p>
      </dgm:t>
    </dgm:pt>
    <dgm:pt modelId="{3A6CE496-DC0F-4E64-8C91-8C1F73DF9CF1}">
      <dgm:prSet phldrT="[Текст]" custT="1"/>
      <dgm:spPr>
        <a:xfrm>
          <a:off x="5684838" y="576262"/>
          <a:ext cx="2581849" cy="1549109"/>
        </a:xfrm>
        <a:solidFill>
          <a:srgbClr val="FFE89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ru-RU" sz="1100" b="1" dirty="0">
            <a:solidFill>
              <a:srgbClr val="575086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>
            <a:buNone/>
          </a:pPr>
          <a:r>
            <a:rPr lang="ru-RU" sz="1100" b="1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Анализ запросов, направленных департаментом образования и науки Брянской области, в ОМС, ОО</a:t>
          </a:r>
        </a:p>
        <a:p>
          <a:pPr>
            <a:buNone/>
          </a:pPr>
          <a:endParaRPr lang="ru-RU" sz="1100" b="1" dirty="0">
            <a:solidFill>
              <a:srgbClr val="575086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343D5AF-3ED0-4093-BF1D-9B0DB2342FD2}" type="parTrans" cxnId="{E5A19E65-B2F8-4E03-94A0-74DB88B3E1E4}">
      <dgm:prSet/>
      <dgm:spPr/>
      <dgm:t>
        <a:bodyPr/>
        <a:lstStyle/>
        <a:p>
          <a:endParaRPr lang="ru-RU"/>
        </a:p>
      </dgm:t>
    </dgm:pt>
    <dgm:pt modelId="{7E6CEE10-4B66-49A6-8054-E52ED6B2B50F}" type="sibTrans" cxnId="{E5A19E65-B2F8-4E03-94A0-74DB88B3E1E4}">
      <dgm:prSet/>
      <dgm:spPr/>
      <dgm:t>
        <a:bodyPr/>
        <a:lstStyle/>
        <a:p>
          <a:endParaRPr lang="ru-RU"/>
        </a:p>
      </dgm:t>
    </dgm:pt>
    <dgm:pt modelId="{50E2AEB2-C365-4DDE-B164-05C91A129102}" type="pres">
      <dgm:prSet presAssocID="{504ED7E2-83C6-48AC-BE28-D3A0C021CB84}" presName="diagram" presStyleCnt="0">
        <dgm:presLayoutVars>
          <dgm:dir/>
          <dgm:resizeHandles val="exact"/>
        </dgm:presLayoutVars>
      </dgm:prSet>
      <dgm:spPr/>
    </dgm:pt>
    <dgm:pt modelId="{ACA15E3E-46A2-41FA-A230-F00782A5ACD3}" type="pres">
      <dgm:prSet presAssocID="{4872A684-D131-4118-92DD-5A651700F814}" presName="node" presStyleLbl="node1" presStyleIdx="0" presStyleCnt="5" custLinFactNeighborX="-413" custLinFactNeighborY="-69">
        <dgm:presLayoutVars>
          <dgm:bulletEnabled val="1"/>
        </dgm:presLayoutVars>
      </dgm:prSet>
      <dgm:spPr/>
    </dgm:pt>
    <dgm:pt modelId="{61C731D9-8128-4D1D-BCBD-00849EE197AA}" type="pres">
      <dgm:prSet presAssocID="{A9EE9F02-53AD-47E1-A880-8A9A09DA13CA}" presName="sibTrans" presStyleCnt="0"/>
      <dgm:spPr/>
    </dgm:pt>
    <dgm:pt modelId="{81E4F8C3-3AC3-4BC8-992D-0FFBB99D958D}" type="pres">
      <dgm:prSet presAssocID="{094CC7AE-BA87-4757-AE51-30CA362494EA}" presName="node" presStyleLbl="node1" presStyleIdx="1" presStyleCnt="5">
        <dgm:presLayoutVars>
          <dgm:bulletEnabled val="1"/>
        </dgm:presLayoutVars>
      </dgm:prSet>
      <dgm:spPr/>
    </dgm:pt>
    <dgm:pt modelId="{BA6808DF-0E16-498C-AC48-A213B896CE3C}" type="pres">
      <dgm:prSet presAssocID="{6C7FCB7C-73BC-4060-B49D-738B63B0C06B}" presName="sibTrans" presStyleCnt="0"/>
      <dgm:spPr/>
    </dgm:pt>
    <dgm:pt modelId="{48DBAAA2-AE54-4322-8F44-CC237DE0D4F0}" type="pres">
      <dgm:prSet presAssocID="{3A6CE496-DC0F-4E64-8C91-8C1F73DF9CF1}" presName="node" presStyleLbl="node1" presStyleIdx="2" presStyleCnt="5">
        <dgm:presLayoutVars>
          <dgm:bulletEnabled val="1"/>
        </dgm:presLayoutVars>
      </dgm:prSet>
      <dgm:spPr>
        <a:prstGeom prst="rect">
          <a:avLst/>
        </a:prstGeom>
      </dgm:spPr>
    </dgm:pt>
    <dgm:pt modelId="{6CB7E6A0-61C1-44BB-9C06-445187DEEF18}" type="pres">
      <dgm:prSet presAssocID="{7E6CEE10-4B66-49A6-8054-E52ED6B2B50F}" presName="sibTrans" presStyleCnt="0"/>
      <dgm:spPr/>
    </dgm:pt>
    <dgm:pt modelId="{3528B979-F72E-4F9F-8FCB-12B00DC025CE}" type="pres">
      <dgm:prSet presAssocID="{C9DC2CDA-2DBE-4298-8D92-45AAAC77093E}" presName="node" presStyleLbl="node1" presStyleIdx="3" presStyleCnt="5">
        <dgm:presLayoutVars>
          <dgm:bulletEnabled val="1"/>
        </dgm:presLayoutVars>
      </dgm:prSet>
      <dgm:spPr/>
    </dgm:pt>
    <dgm:pt modelId="{7A6205B8-982B-4CC1-B9C2-2DE3962F1038}" type="pres">
      <dgm:prSet presAssocID="{F4FB84C8-4B95-42F8-A8C0-53C7469DC9C8}" presName="sibTrans" presStyleCnt="0"/>
      <dgm:spPr/>
    </dgm:pt>
    <dgm:pt modelId="{F6007920-820B-46B2-9825-8977D3B528E3}" type="pres">
      <dgm:prSet presAssocID="{09BC64BF-B2D7-410F-95DB-0A7C5A8DF829}" presName="node" presStyleLbl="node1" presStyleIdx="4" presStyleCnt="5">
        <dgm:presLayoutVars>
          <dgm:bulletEnabled val="1"/>
        </dgm:presLayoutVars>
      </dgm:prSet>
      <dgm:spPr/>
    </dgm:pt>
  </dgm:ptLst>
  <dgm:cxnLst>
    <dgm:cxn modelId="{05A55909-477D-4715-8026-0F8F1A06320F}" type="presOf" srcId="{C9DC2CDA-2DBE-4298-8D92-45AAAC77093E}" destId="{3528B979-F72E-4F9F-8FCB-12B00DC025CE}" srcOrd="0" destOrd="0" presId="urn:microsoft.com/office/officeart/2005/8/layout/default"/>
    <dgm:cxn modelId="{5B837228-1350-46D2-993D-79133FD5FD7F}" srcId="{504ED7E2-83C6-48AC-BE28-D3A0C021CB84}" destId="{094CC7AE-BA87-4757-AE51-30CA362494EA}" srcOrd="1" destOrd="0" parTransId="{D3C66CAC-3F6B-42FA-B3DC-872DC84F13AB}" sibTransId="{6C7FCB7C-73BC-4060-B49D-738B63B0C06B}"/>
    <dgm:cxn modelId="{9DE61B2D-8E17-4473-83C6-AF6D77DE62D7}" type="presOf" srcId="{09BC64BF-B2D7-410F-95DB-0A7C5A8DF829}" destId="{F6007920-820B-46B2-9825-8977D3B528E3}" srcOrd="0" destOrd="0" presId="urn:microsoft.com/office/officeart/2005/8/layout/default"/>
    <dgm:cxn modelId="{C43C5C63-8ABB-4550-B5E6-DA6D1E0D6EB9}" type="presOf" srcId="{3A6CE496-DC0F-4E64-8C91-8C1F73DF9CF1}" destId="{48DBAAA2-AE54-4322-8F44-CC237DE0D4F0}" srcOrd="0" destOrd="0" presId="urn:microsoft.com/office/officeart/2005/8/layout/default"/>
    <dgm:cxn modelId="{E5A19E65-B2F8-4E03-94A0-74DB88B3E1E4}" srcId="{504ED7E2-83C6-48AC-BE28-D3A0C021CB84}" destId="{3A6CE496-DC0F-4E64-8C91-8C1F73DF9CF1}" srcOrd="2" destOrd="0" parTransId="{1343D5AF-3ED0-4093-BF1D-9B0DB2342FD2}" sibTransId="{7E6CEE10-4B66-49A6-8054-E52ED6B2B50F}"/>
    <dgm:cxn modelId="{5F108F77-D06F-4ED8-A665-A5D7C8476D38}" srcId="{504ED7E2-83C6-48AC-BE28-D3A0C021CB84}" destId="{09BC64BF-B2D7-410F-95DB-0A7C5A8DF829}" srcOrd="4" destOrd="0" parTransId="{0A9BA312-74F2-4FE5-922B-6E25854C3562}" sibTransId="{12125A24-CBEA-4F74-A7E1-FDDC8D157DF0}"/>
    <dgm:cxn modelId="{9894A558-0F6C-44BB-86BE-943F940A411B}" type="presOf" srcId="{504ED7E2-83C6-48AC-BE28-D3A0C021CB84}" destId="{50E2AEB2-C365-4DDE-B164-05C91A129102}" srcOrd="0" destOrd="0" presId="urn:microsoft.com/office/officeart/2005/8/layout/default"/>
    <dgm:cxn modelId="{35025991-CD1F-4316-A505-60BF4A15E29A}" srcId="{504ED7E2-83C6-48AC-BE28-D3A0C021CB84}" destId="{C9DC2CDA-2DBE-4298-8D92-45AAAC77093E}" srcOrd="3" destOrd="0" parTransId="{60F3DDCA-D53D-48B5-BF33-976556FBEE0F}" sibTransId="{F4FB84C8-4B95-42F8-A8C0-53C7469DC9C8}"/>
    <dgm:cxn modelId="{53F6A8CC-4010-4445-B45F-C5399D720B9F}" srcId="{504ED7E2-83C6-48AC-BE28-D3A0C021CB84}" destId="{4872A684-D131-4118-92DD-5A651700F814}" srcOrd="0" destOrd="0" parTransId="{91542BD3-59AB-4182-A03E-6B5387125778}" sibTransId="{A9EE9F02-53AD-47E1-A880-8A9A09DA13CA}"/>
    <dgm:cxn modelId="{2B7B5EED-334A-454F-9007-0A8DFC13D70B}" type="presOf" srcId="{094CC7AE-BA87-4757-AE51-30CA362494EA}" destId="{81E4F8C3-3AC3-4BC8-992D-0FFBB99D958D}" srcOrd="0" destOrd="0" presId="urn:microsoft.com/office/officeart/2005/8/layout/default"/>
    <dgm:cxn modelId="{12A316FA-DB80-4A54-A9C2-9BE6BFC1B889}" type="presOf" srcId="{4872A684-D131-4118-92DD-5A651700F814}" destId="{ACA15E3E-46A2-41FA-A230-F00782A5ACD3}" srcOrd="0" destOrd="0" presId="urn:microsoft.com/office/officeart/2005/8/layout/default"/>
    <dgm:cxn modelId="{388B4718-B627-4F2E-A8C7-CFC8DFAD3BEF}" type="presParOf" srcId="{50E2AEB2-C365-4DDE-B164-05C91A129102}" destId="{ACA15E3E-46A2-41FA-A230-F00782A5ACD3}" srcOrd="0" destOrd="0" presId="urn:microsoft.com/office/officeart/2005/8/layout/default"/>
    <dgm:cxn modelId="{4E930217-21CF-4589-BD33-68928C33FB32}" type="presParOf" srcId="{50E2AEB2-C365-4DDE-B164-05C91A129102}" destId="{61C731D9-8128-4D1D-BCBD-00849EE197AA}" srcOrd="1" destOrd="0" presId="urn:microsoft.com/office/officeart/2005/8/layout/default"/>
    <dgm:cxn modelId="{BDD4CBAC-3D81-4F84-A0DC-30A9C99F9E88}" type="presParOf" srcId="{50E2AEB2-C365-4DDE-B164-05C91A129102}" destId="{81E4F8C3-3AC3-4BC8-992D-0FFBB99D958D}" srcOrd="2" destOrd="0" presId="urn:microsoft.com/office/officeart/2005/8/layout/default"/>
    <dgm:cxn modelId="{43FDAD83-29D6-4CBF-AAA4-701A4CDF673A}" type="presParOf" srcId="{50E2AEB2-C365-4DDE-B164-05C91A129102}" destId="{BA6808DF-0E16-498C-AC48-A213B896CE3C}" srcOrd="3" destOrd="0" presId="urn:microsoft.com/office/officeart/2005/8/layout/default"/>
    <dgm:cxn modelId="{808CFB34-B5C1-47F7-BD89-8A2C35259AF8}" type="presParOf" srcId="{50E2AEB2-C365-4DDE-B164-05C91A129102}" destId="{48DBAAA2-AE54-4322-8F44-CC237DE0D4F0}" srcOrd="4" destOrd="0" presId="urn:microsoft.com/office/officeart/2005/8/layout/default"/>
    <dgm:cxn modelId="{EFC17EF8-1DF6-4CC4-A0D5-E9591E34D316}" type="presParOf" srcId="{50E2AEB2-C365-4DDE-B164-05C91A129102}" destId="{6CB7E6A0-61C1-44BB-9C06-445187DEEF18}" srcOrd="5" destOrd="0" presId="urn:microsoft.com/office/officeart/2005/8/layout/default"/>
    <dgm:cxn modelId="{FB0A4244-8359-44AE-863A-37CE71EC6887}" type="presParOf" srcId="{50E2AEB2-C365-4DDE-B164-05C91A129102}" destId="{3528B979-F72E-4F9F-8FCB-12B00DC025CE}" srcOrd="6" destOrd="0" presId="urn:microsoft.com/office/officeart/2005/8/layout/default"/>
    <dgm:cxn modelId="{730FD4BF-6B87-4593-B7FF-8D801D5D1444}" type="presParOf" srcId="{50E2AEB2-C365-4DDE-B164-05C91A129102}" destId="{7A6205B8-982B-4CC1-B9C2-2DE3962F1038}" srcOrd="7" destOrd="0" presId="urn:microsoft.com/office/officeart/2005/8/layout/default"/>
    <dgm:cxn modelId="{27A921D1-821C-4CDC-8D72-EC62B99036C6}" type="presParOf" srcId="{50E2AEB2-C365-4DDE-B164-05C91A129102}" destId="{F6007920-820B-46B2-9825-8977D3B528E3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B7265E-CFA5-46DF-ACC5-48759E058DE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7BF98A-3222-4022-A4AD-5D3B9000ED7B}">
      <dgm:prSet phldrT="[Текст]" custT="1"/>
      <dgm:spPr>
        <a:solidFill>
          <a:srgbClr val="E1D5B9"/>
        </a:solidFill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pPr algn="ctr"/>
          <a:r>
            <a:rPr lang="ru-RU" sz="13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</a:t>
          </a:r>
          <a:r>
            <a:rPr lang="ru-RU" sz="13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нформирование</a:t>
          </a:r>
          <a:r>
            <a:rPr lang="ru-RU" sz="13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сотрудников ведомств и подведомственных организаций, взаимодействующих с департаментом, муниципальными органами управления образованием и образовательными организациями, о статье 29 ФЗ «Об образовании в Российской Федерации» и приказе Минпросвещения России от 06.11.2024 № 779</a:t>
          </a:r>
          <a:endParaRPr lang="ru-RU" sz="1300" dirty="0">
            <a:solidFill>
              <a:schemeClr val="tx1"/>
            </a:solidFill>
          </a:endParaRPr>
        </a:p>
      </dgm:t>
    </dgm:pt>
    <dgm:pt modelId="{4676AD9C-767D-44FF-B72E-F3B8407596CE}" type="parTrans" cxnId="{A9A909C7-4053-4DA9-8C9D-3A2BAEFA71AA}">
      <dgm:prSet/>
      <dgm:spPr/>
      <dgm:t>
        <a:bodyPr/>
        <a:lstStyle/>
        <a:p>
          <a:endParaRPr lang="ru-RU"/>
        </a:p>
      </dgm:t>
    </dgm:pt>
    <dgm:pt modelId="{6A57B2A7-658E-4FAA-9F29-E6AE0505666A}" type="sibTrans" cxnId="{A9A909C7-4053-4DA9-8C9D-3A2BAEFA71AA}">
      <dgm:prSet/>
      <dgm:spPr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endParaRPr lang="ru-RU"/>
        </a:p>
      </dgm:t>
    </dgm:pt>
    <dgm:pt modelId="{940E9F74-6A96-4E2C-B9B2-069275E97CEC}">
      <dgm:prSet phldrT="[Текст]" custT="1"/>
      <dgm:spPr>
        <a:solidFill>
          <a:srgbClr val="E1D5B9"/>
        </a:solidFill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pPr algn="ctr">
            <a:buClrTx/>
            <a:buSzTx/>
            <a:buFont typeface="Wingdings" panose="05000000000000000000" pitchFamily="2" charset="2"/>
            <a:buChar char="q"/>
          </a:pPr>
          <a:r>
            <a:rPr kumimoji="0" lang="ru-RU" sz="1300" b="1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Выстраивание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нового формата межведомственных отношений с департаментом, муниципальными органами управления образованием и образовательными организациями:</a:t>
          </a:r>
          <a:endParaRPr lang="ru-RU" sz="1300" dirty="0"/>
        </a:p>
      </dgm:t>
    </dgm:pt>
    <dgm:pt modelId="{D9B4929D-D309-4596-8F6E-5EF6D50C67F7}" type="parTrans" cxnId="{3378BCDB-3A05-46A5-886C-A19E64A6F458}">
      <dgm:prSet/>
      <dgm:spPr/>
      <dgm:t>
        <a:bodyPr/>
        <a:lstStyle/>
        <a:p>
          <a:endParaRPr lang="ru-RU"/>
        </a:p>
      </dgm:t>
    </dgm:pt>
    <dgm:pt modelId="{EB5FA8CD-36E7-4FC3-868E-560971619D35}" type="sibTrans" cxnId="{3378BCDB-3A05-46A5-886C-A19E64A6F458}">
      <dgm:prSet/>
      <dgm:spPr/>
      <dgm:t>
        <a:bodyPr/>
        <a:lstStyle/>
        <a:p>
          <a:endParaRPr lang="ru-RU"/>
        </a:p>
      </dgm:t>
    </dgm:pt>
    <dgm:pt modelId="{D7AA5062-1BE8-4C04-A661-802796B498D9}">
      <dgm:prSet phldrT="[Текст]" custT="1"/>
      <dgm:spPr>
        <a:solidFill>
          <a:srgbClr val="E1D5B9"/>
        </a:solidFill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pPr algn="ctr"/>
          <a:r>
            <a:rPr kumimoji="0" lang="ru-RU" sz="13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Интеграция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информационных систем различных ведомств с целью автоматического обмена информацией</a:t>
          </a:r>
          <a:endParaRPr lang="ru-RU" sz="1300" dirty="0">
            <a:solidFill>
              <a:schemeClr val="tx1"/>
            </a:solidFill>
          </a:endParaRPr>
        </a:p>
      </dgm:t>
    </dgm:pt>
    <dgm:pt modelId="{1C4B90ED-F63B-4DE8-8076-D43B2A4E4962}" type="parTrans" cxnId="{5A641D9B-1CAB-4923-B946-404BD094D8B3}">
      <dgm:prSet/>
      <dgm:spPr/>
      <dgm:t>
        <a:bodyPr/>
        <a:lstStyle/>
        <a:p>
          <a:endParaRPr lang="ru-RU"/>
        </a:p>
      </dgm:t>
    </dgm:pt>
    <dgm:pt modelId="{D9462300-F4E0-407B-A1DA-EBD9A13D678F}" type="sibTrans" cxnId="{5A641D9B-1CAB-4923-B946-404BD094D8B3}">
      <dgm:prSet/>
      <dgm:spPr/>
      <dgm:t>
        <a:bodyPr/>
        <a:lstStyle/>
        <a:p>
          <a:endParaRPr lang="ru-RU"/>
        </a:p>
      </dgm:t>
    </dgm:pt>
    <dgm:pt modelId="{BE3087E4-A8D2-4028-869D-017594DF0C47}">
      <dgm:prSet/>
      <dgm:spPr>
        <a:solidFill>
          <a:srgbClr val="F5CDBD"/>
        </a:solidFill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kumimoji="0" lang="ru-RU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</a:t>
          </a:r>
          <a:r>
            <a:rPr kumimoji="0" lang="ru-RU" b="1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изменение формы </a:t>
          </a:r>
          <a:r>
            <a:rPr kumimoji="0" lang="ru-RU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направляемых запросов с  указанием основания, предусмотренного законодательством Российской Федерации;</a:t>
          </a:r>
        </a:p>
      </dgm:t>
    </dgm:pt>
    <dgm:pt modelId="{49B9610F-5A72-4B1C-82E4-D8FF3B3D0279}" type="parTrans" cxnId="{8FCA6575-C1EA-45A9-8BD0-F1C0244FFBD5}">
      <dgm:prSet/>
      <dgm:spPr/>
      <dgm:t>
        <a:bodyPr/>
        <a:lstStyle/>
        <a:p>
          <a:endParaRPr lang="ru-RU"/>
        </a:p>
      </dgm:t>
    </dgm:pt>
    <dgm:pt modelId="{A64EF86B-A2B2-4203-A442-A44A702DDD2F}" type="sibTrans" cxnId="{8FCA6575-C1EA-45A9-8BD0-F1C0244FFBD5}">
      <dgm:prSet/>
      <dgm:spPr/>
      <dgm:t>
        <a:bodyPr/>
        <a:lstStyle/>
        <a:p>
          <a:endParaRPr lang="ru-RU"/>
        </a:p>
      </dgm:t>
    </dgm:pt>
    <dgm:pt modelId="{02066127-2834-4DBF-84E3-E21855B34F12}">
      <dgm:prSet/>
      <dgm:spPr>
        <a:solidFill>
          <a:srgbClr val="F5CDBD"/>
        </a:solidFill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kumimoji="0" lang="ru-RU" b="1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отказ от</a:t>
          </a:r>
          <a:r>
            <a:rPr kumimoji="0" lang="ru-RU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kumimoji="0" lang="ru-RU" b="1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запросов</a:t>
          </a:r>
          <a:r>
            <a:rPr kumimoji="0" lang="ru-RU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информации, находящейся </a:t>
          </a:r>
          <a:r>
            <a:rPr kumimoji="0" lang="ru-RU" b="1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 </a:t>
          </a:r>
          <a:r>
            <a:rPr kumimoji="0" lang="ru-RU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открытом доступе (на официальном сайте), за периоды, не предусмотренные статистическими данными;</a:t>
          </a:r>
        </a:p>
      </dgm:t>
    </dgm:pt>
    <dgm:pt modelId="{99E7FF03-2127-4A34-AF34-DCC9C33F7C14}" type="parTrans" cxnId="{B0606A1A-D225-44D8-99E4-4BCD0ACC3BEF}">
      <dgm:prSet/>
      <dgm:spPr/>
      <dgm:t>
        <a:bodyPr/>
        <a:lstStyle/>
        <a:p>
          <a:endParaRPr lang="ru-RU"/>
        </a:p>
      </dgm:t>
    </dgm:pt>
    <dgm:pt modelId="{DA7173C7-3357-4D10-BB87-3BED948C112E}" type="sibTrans" cxnId="{B0606A1A-D225-44D8-99E4-4BCD0ACC3BEF}">
      <dgm:prSet/>
      <dgm:spPr/>
      <dgm:t>
        <a:bodyPr/>
        <a:lstStyle/>
        <a:p>
          <a:endParaRPr lang="ru-RU"/>
        </a:p>
      </dgm:t>
    </dgm:pt>
    <dgm:pt modelId="{87FFD4BA-7073-4522-AF83-914E0B3673E2}">
      <dgm:prSet/>
      <dgm:spPr>
        <a:solidFill>
          <a:srgbClr val="F5CDBD"/>
        </a:solidFill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kumimoji="0" lang="ru-RU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</a:t>
          </a:r>
          <a:r>
            <a:rPr kumimoji="0" lang="ru-RU" b="1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отказ от требования </a:t>
          </a:r>
          <a:r>
            <a:rPr kumimoji="0" lang="ru-RU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предоставления педагогами </a:t>
          </a:r>
          <a:r>
            <a:rPr kumimoji="0" lang="ru-RU" b="1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фотоотчетов - </a:t>
          </a:r>
          <a:r>
            <a:rPr kumimoji="0" lang="ru-RU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документации, не предусмотренной законодательством Российской Федерации;</a:t>
          </a:r>
        </a:p>
      </dgm:t>
    </dgm:pt>
    <dgm:pt modelId="{B702E63C-2A78-4CB5-BC5F-AA9CA911191A}" type="parTrans" cxnId="{AD84487F-A6D4-46CA-A967-48CD46F86E30}">
      <dgm:prSet/>
      <dgm:spPr/>
      <dgm:t>
        <a:bodyPr/>
        <a:lstStyle/>
        <a:p>
          <a:endParaRPr lang="ru-RU"/>
        </a:p>
      </dgm:t>
    </dgm:pt>
    <dgm:pt modelId="{7BFFB012-5C8E-4369-9CCD-F92C0CC62734}" type="sibTrans" cxnId="{AD84487F-A6D4-46CA-A967-48CD46F86E30}">
      <dgm:prSet/>
      <dgm:spPr/>
      <dgm:t>
        <a:bodyPr/>
        <a:lstStyle/>
        <a:p>
          <a:endParaRPr lang="ru-RU"/>
        </a:p>
      </dgm:t>
    </dgm:pt>
    <dgm:pt modelId="{8D5B3DA0-53BE-4D63-8806-5832DFF41762}">
      <dgm:prSet/>
      <dgm:spPr>
        <a:solidFill>
          <a:srgbClr val="F5CDBD"/>
        </a:solidFill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kumimoji="0" lang="ru-RU" b="1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отказ от инициатив </a:t>
          </a:r>
          <a:r>
            <a:rPr kumimoji="0" lang="ru-RU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 обязательному участию в проведении разовых акций, конкурсов, диктантов</a:t>
          </a:r>
          <a:endParaRPr lang="ru-RU" dirty="0"/>
        </a:p>
      </dgm:t>
    </dgm:pt>
    <dgm:pt modelId="{301B5D2E-25F0-4DCF-895A-D3C545FE9C1E}" type="parTrans" cxnId="{B07B514E-03D6-436F-B8A7-886B7406C25D}">
      <dgm:prSet/>
      <dgm:spPr/>
      <dgm:t>
        <a:bodyPr/>
        <a:lstStyle/>
        <a:p>
          <a:endParaRPr lang="ru-RU"/>
        </a:p>
      </dgm:t>
    </dgm:pt>
    <dgm:pt modelId="{3EA5966F-33C2-4EB1-8389-398E015C0CA7}" type="sibTrans" cxnId="{B07B514E-03D6-436F-B8A7-886B7406C25D}">
      <dgm:prSet/>
      <dgm:spPr/>
      <dgm:t>
        <a:bodyPr/>
        <a:lstStyle/>
        <a:p>
          <a:endParaRPr lang="ru-RU"/>
        </a:p>
      </dgm:t>
    </dgm:pt>
    <dgm:pt modelId="{F97470C9-B0B9-429C-AE19-6E865CF2D302}" type="pres">
      <dgm:prSet presAssocID="{67B7265E-CFA5-46DF-ACC5-48759E058DED}" presName="Name0" presStyleCnt="0">
        <dgm:presLayoutVars>
          <dgm:chMax val="7"/>
          <dgm:chPref val="7"/>
          <dgm:dir/>
        </dgm:presLayoutVars>
      </dgm:prSet>
      <dgm:spPr/>
    </dgm:pt>
    <dgm:pt modelId="{43B4C339-E44E-4798-9E56-63711DC18ABA}" type="pres">
      <dgm:prSet presAssocID="{67B7265E-CFA5-46DF-ACC5-48759E058DED}" presName="Name1" presStyleCnt="0"/>
      <dgm:spPr>
        <a:scene3d>
          <a:camera prst="orthographicFront"/>
          <a:lightRig rig="threePt" dir="t"/>
        </a:scene3d>
        <a:sp3d>
          <a:bevelT w="139700" prst="cross"/>
        </a:sp3d>
      </dgm:spPr>
    </dgm:pt>
    <dgm:pt modelId="{4D6CBEE8-B3A0-4E72-801F-948F9AF695F7}" type="pres">
      <dgm:prSet presAssocID="{67B7265E-CFA5-46DF-ACC5-48759E058DED}" presName="cycle" presStyleCnt="0"/>
      <dgm:spPr>
        <a:scene3d>
          <a:camera prst="orthographicFront"/>
          <a:lightRig rig="threePt" dir="t"/>
        </a:scene3d>
        <a:sp3d>
          <a:bevelT w="139700" prst="cross"/>
        </a:sp3d>
      </dgm:spPr>
    </dgm:pt>
    <dgm:pt modelId="{39655A0D-170E-427E-B11F-A92D4BEACDBA}" type="pres">
      <dgm:prSet presAssocID="{67B7265E-CFA5-46DF-ACC5-48759E058DED}" presName="srcNode" presStyleLbl="node1" presStyleIdx="0" presStyleCnt="7"/>
      <dgm:spPr>
        <a:scene3d>
          <a:camera prst="orthographicFront"/>
          <a:lightRig rig="threePt" dir="t"/>
        </a:scene3d>
        <a:sp3d>
          <a:bevelT w="139700" prst="cross"/>
        </a:sp3d>
      </dgm:spPr>
    </dgm:pt>
    <dgm:pt modelId="{B070CCCD-F287-401E-AF21-8AD79DECFD0C}" type="pres">
      <dgm:prSet presAssocID="{67B7265E-CFA5-46DF-ACC5-48759E058DED}" presName="conn" presStyleLbl="parChTrans1D2" presStyleIdx="0" presStyleCnt="1"/>
      <dgm:spPr/>
    </dgm:pt>
    <dgm:pt modelId="{74A07DB4-94A4-412C-B140-7B265FF569ED}" type="pres">
      <dgm:prSet presAssocID="{67B7265E-CFA5-46DF-ACC5-48759E058DED}" presName="extraNode" presStyleLbl="node1" presStyleIdx="0" presStyleCnt="7"/>
      <dgm:spPr>
        <a:scene3d>
          <a:camera prst="orthographicFront"/>
          <a:lightRig rig="threePt" dir="t"/>
        </a:scene3d>
        <a:sp3d>
          <a:bevelT w="139700" prst="cross"/>
        </a:sp3d>
      </dgm:spPr>
    </dgm:pt>
    <dgm:pt modelId="{702211B1-07D2-4D9E-92AA-A3A4AC9B99E2}" type="pres">
      <dgm:prSet presAssocID="{67B7265E-CFA5-46DF-ACC5-48759E058DED}" presName="dstNode" presStyleLbl="node1" presStyleIdx="0" presStyleCnt="7"/>
      <dgm:spPr>
        <a:scene3d>
          <a:camera prst="orthographicFront"/>
          <a:lightRig rig="threePt" dir="t"/>
        </a:scene3d>
        <a:sp3d>
          <a:bevelT w="139700" prst="cross"/>
        </a:sp3d>
      </dgm:spPr>
    </dgm:pt>
    <dgm:pt modelId="{AC87F5BF-66FF-44D8-9BA7-F9B582197731}" type="pres">
      <dgm:prSet presAssocID="{FC7BF98A-3222-4022-A4AD-5D3B9000ED7B}" presName="text_1" presStyleLbl="node1" presStyleIdx="0" presStyleCnt="7" custScaleY="162279" custLinFactNeighborX="21" custLinFactNeighborY="-55808">
        <dgm:presLayoutVars>
          <dgm:bulletEnabled val="1"/>
        </dgm:presLayoutVars>
      </dgm:prSet>
      <dgm:spPr/>
    </dgm:pt>
    <dgm:pt modelId="{4C36922E-EF06-4723-824E-BE47AFB97F53}" type="pres">
      <dgm:prSet presAssocID="{FC7BF98A-3222-4022-A4AD-5D3B9000ED7B}" presName="accent_1" presStyleCnt="0"/>
      <dgm:spPr>
        <a:scene3d>
          <a:camera prst="orthographicFront"/>
          <a:lightRig rig="threePt" dir="t"/>
        </a:scene3d>
        <a:sp3d>
          <a:bevelT w="139700" prst="cross"/>
        </a:sp3d>
      </dgm:spPr>
    </dgm:pt>
    <dgm:pt modelId="{0B73FF74-BBC3-4232-9D63-0851A365B0B3}" type="pres">
      <dgm:prSet presAssocID="{FC7BF98A-3222-4022-A4AD-5D3B9000ED7B}" presName="accentRepeatNode" presStyleLbl="solidFgAcc1" presStyleIdx="0" presStyleCnt="7"/>
      <dgm:spPr>
        <a:scene3d>
          <a:camera prst="orthographicFront"/>
          <a:lightRig rig="threePt" dir="t"/>
        </a:scene3d>
        <a:sp3d>
          <a:bevelT w="139700" prst="cross"/>
        </a:sp3d>
      </dgm:spPr>
    </dgm:pt>
    <dgm:pt modelId="{5575FA96-B0F5-4D99-A6CC-75FFF41BAB5A}" type="pres">
      <dgm:prSet presAssocID="{940E9F74-6A96-4E2C-B9B2-069275E97CEC}" presName="text_2" presStyleLbl="node1" presStyleIdx="1" presStyleCnt="7" custScaleY="146134">
        <dgm:presLayoutVars>
          <dgm:bulletEnabled val="1"/>
        </dgm:presLayoutVars>
      </dgm:prSet>
      <dgm:spPr/>
    </dgm:pt>
    <dgm:pt modelId="{31F76FC5-F572-40B9-9A03-D85CC1A7CBE2}" type="pres">
      <dgm:prSet presAssocID="{940E9F74-6A96-4E2C-B9B2-069275E97CEC}" presName="accent_2" presStyleCnt="0"/>
      <dgm:spPr>
        <a:scene3d>
          <a:camera prst="orthographicFront"/>
          <a:lightRig rig="threePt" dir="t"/>
        </a:scene3d>
        <a:sp3d>
          <a:bevelT w="139700" prst="cross"/>
        </a:sp3d>
      </dgm:spPr>
    </dgm:pt>
    <dgm:pt modelId="{423E82F0-8EE7-4B56-923D-E72BF518BF00}" type="pres">
      <dgm:prSet presAssocID="{940E9F74-6A96-4E2C-B9B2-069275E97CEC}" presName="accentRepeatNode" presStyleLbl="solidFgAcc1" presStyleIdx="1" presStyleCnt="7"/>
      <dgm:spPr>
        <a:scene3d>
          <a:camera prst="orthographicFront"/>
          <a:lightRig rig="threePt" dir="t"/>
        </a:scene3d>
        <a:sp3d>
          <a:bevelT w="139700" prst="cross"/>
        </a:sp3d>
      </dgm:spPr>
    </dgm:pt>
    <dgm:pt modelId="{D39E7698-67B0-4C0F-A6A1-502A3C262411}" type="pres">
      <dgm:prSet presAssocID="{BE3087E4-A8D2-4028-869D-017594DF0C47}" presName="text_3" presStyleLbl="node1" presStyleIdx="2" presStyleCnt="7">
        <dgm:presLayoutVars>
          <dgm:bulletEnabled val="1"/>
        </dgm:presLayoutVars>
      </dgm:prSet>
      <dgm:spPr/>
    </dgm:pt>
    <dgm:pt modelId="{63DFE480-FF44-4B2A-B82F-D43667A3CA78}" type="pres">
      <dgm:prSet presAssocID="{BE3087E4-A8D2-4028-869D-017594DF0C47}" presName="accent_3" presStyleCnt="0"/>
      <dgm:spPr>
        <a:scene3d>
          <a:camera prst="orthographicFront"/>
          <a:lightRig rig="threePt" dir="t"/>
        </a:scene3d>
        <a:sp3d>
          <a:bevelT w="139700" prst="cross"/>
        </a:sp3d>
      </dgm:spPr>
    </dgm:pt>
    <dgm:pt modelId="{9423F653-CACF-4E5A-BC5B-FFC4ED4CC9BD}" type="pres">
      <dgm:prSet presAssocID="{BE3087E4-A8D2-4028-869D-017594DF0C47}" presName="accentRepeatNode" presStyleLbl="solidFgAcc1" presStyleIdx="2" presStyleCnt="7"/>
      <dgm:spPr>
        <a:scene3d>
          <a:camera prst="orthographicFront"/>
          <a:lightRig rig="threePt" dir="t"/>
        </a:scene3d>
        <a:sp3d>
          <a:bevelT w="139700" prst="cross"/>
        </a:sp3d>
      </dgm:spPr>
    </dgm:pt>
    <dgm:pt modelId="{0512C73E-C01E-4602-98D1-CE3A2C5B27E9}" type="pres">
      <dgm:prSet presAssocID="{02066127-2834-4DBF-84E3-E21855B34F12}" presName="text_4" presStyleLbl="node1" presStyleIdx="3" presStyleCnt="7">
        <dgm:presLayoutVars>
          <dgm:bulletEnabled val="1"/>
        </dgm:presLayoutVars>
      </dgm:prSet>
      <dgm:spPr/>
    </dgm:pt>
    <dgm:pt modelId="{BA36313A-D104-4F5B-9CDA-B1D2987A58A5}" type="pres">
      <dgm:prSet presAssocID="{02066127-2834-4DBF-84E3-E21855B34F12}" presName="accent_4" presStyleCnt="0"/>
      <dgm:spPr>
        <a:scene3d>
          <a:camera prst="orthographicFront"/>
          <a:lightRig rig="threePt" dir="t"/>
        </a:scene3d>
        <a:sp3d>
          <a:bevelT w="139700" prst="cross"/>
        </a:sp3d>
      </dgm:spPr>
    </dgm:pt>
    <dgm:pt modelId="{622F040C-FF55-4FAD-8F01-21AE4DD54611}" type="pres">
      <dgm:prSet presAssocID="{02066127-2834-4DBF-84E3-E21855B34F12}" presName="accentRepeatNode" presStyleLbl="solidFgAcc1" presStyleIdx="3" presStyleCnt="7"/>
      <dgm:spPr>
        <a:scene3d>
          <a:camera prst="orthographicFront"/>
          <a:lightRig rig="threePt" dir="t"/>
        </a:scene3d>
        <a:sp3d>
          <a:bevelT w="139700" prst="cross"/>
        </a:sp3d>
      </dgm:spPr>
    </dgm:pt>
    <dgm:pt modelId="{642F032C-B706-48B5-A0DF-75516E6E9F76}" type="pres">
      <dgm:prSet presAssocID="{87FFD4BA-7073-4522-AF83-914E0B3673E2}" presName="text_5" presStyleLbl="node1" presStyleIdx="4" presStyleCnt="7">
        <dgm:presLayoutVars>
          <dgm:bulletEnabled val="1"/>
        </dgm:presLayoutVars>
      </dgm:prSet>
      <dgm:spPr/>
    </dgm:pt>
    <dgm:pt modelId="{A44037C8-E4BC-4DF5-B3F3-94C992CFC380}" type="pres">
      <dgm:prSet presAssocID="{87FFD4BA-7073-4522-AF83-914E0B3673E2}" presName="accent_5" presStyleCnt="0"/>
      <dgm:spPr>
        <a:scene3d>
          <a:camera prst="orthographicFront"/>
          <a:lightRig rig="threePt" dir="t"/>
        </a:scene3d>
        <a:sp3d>
          <a:bevelT w="139700" prst="cross"/>
        </a:sp3d>
      </dgm:spPr>
    </dgm:pt>
    <dgm:pt modelId="{256BD99C-B1D8-4A51-8F0D-280295015B13}" type="pres">
      <dgm:prSet presAssocID="{87FFD4BA-7073-4522-AF83-914E0B3673E2}" presName="accentRepeatNode" presStyleLbl="solidFgAcc1" presStyleIdx="4" presStyleCnt="7"/>
      <dgm:spPr>
        <a:scene3d>
          <a:camera prst="orthographicFront"/>
          <a:lightRig rig="threePt" dir="t"/>
        </a:scene3d>
        <a:sp3d>
          <a:bevelT w="139700" prst="cross"/>
        </a:sp3d>
      </dgm:spPr>
    </dgm:pt>
    <dgm:pt modelId="{2F337A87-8792-4823-9CCD-0FC0E5B9C899}" type="pres">
      <dgm:prSet presAssocID="{8D5B3DA0-53BE-4D63-8806-5832DFF41762}" presName="text_6" presStyleLbl="node1" presStyleIdx="5" presStyleCnt="7">
        <dgm:presLayoutVars>
          <dgm:bulletEnabled val="1"/>
        </dgm:presLayoutVars>
      </dgm:prSet>
      <dgm:spPr/>
    </dgm:pt>
    <dgm:pt modelId="{4705CE8A-E902-4939-AF7B-45BFF7D3CBEC}" type="pres">
      <dgm:prSet presAssocID="{8D5B3DA0-53BE-4D63-8806-5832DFF41762}" presName="accent_6" presStyleCnt="0"/>
      <dgm:spPr>
        <a:scene3d>
          <a:camera prst="orthographicFront"/>
          <a:lightRig rig="threePt" dir="t"/>
        </a:scene3d>
        <a:sp3d>
          <a:bevelT w="139700" prst="cross"/>
        </a:sp3d>
      </dgm:spPr>
    </dgm:pt>
    <dgm:pt modelId="{88B746C3-2DAF-4D94-8B1D-DEB26E8DA914}" type="pres">
      <dgm:prSet presAssocID="{8D5B3DA0-53BE-4D63-8806-5832DFF41762}" presName="accentRepeatNode" presStyleLbl="solidFgAcc1" presStyleIdx="5" presStyleCnt="7"/>
      <dgm:spPr>
        <a:scene3d>
          <a:camera prst="orthographicFront"/>
          <a:lightRig rig="threePt" dir="t"/>
        </a:scene3d>
        <a:sp3d>
          <a:bevelT w="139700" prst="cross"/>
        </a:sp3d>
      </dgm:spPr>
    </dgm:pt>
    <dgm:pt modelId="{ED6A2FDB-5A65-4913-AAAF-3A5BD13EC9EC}" type="pres">
      <dgm:prSet presAssocID="{D7AA5062-1BE8-4C04-A661-802796B498D9}" presName="text_7" presStyleLbl="node1" presStyleIdx="6" presStyleCnt="7" custScaleY="145280">
        <dgm:presLayoutVars>
          <dgm:bulletEnabled val="1"/>
        </dgm:presLayoutVars>
      </dgm:prSet>
      <dgm:spPr/>
    </dgm:pt>
    <dgm:pt modelId="{25EA4BF4-C37D-403C-8BDF-F8A0B5EF2A92}" type="pres">
      <dgm:prSet presAssocID="{D7AA5062-1BE8-4C04-A661-802796B498D9}" presName="accent_7" presStyleCnt="0"/>
      <dgm:spPr>
        <a:scene3d>
          <a:camera prst="orthographicFront"/>
          <a:lightRig rig="threePt" dir="t"/>
        </a:scene3d>
        <a:sp3d>
          <a:bevelT w="139700" prst="cross"/>
        </a:sp3d>
      </dgm:spPr>
    </dgm:pt>
    <dgm:pt modelId="{53DD4FA1-239C-44EE-91BD-4FB41F541FBD}" type="pres">
      <dgm:prSet presAssocID="{D7AA5062-1BE8-4C04-A661-802796B498D9}" presName="accentRepeatNode" presStyleLbl="solidFgAcc1" presStyleIdx="6" presStyleCnt="7"/>
      <dgm:spPr>
        <a:scene3d>
          <a:camera prst="orthographicFront"/>
          <a:lightRig rig="threePt" dir="t"/>
        </a:scene3d>
        <a:sp3d>
          <a:bevelT w="139700" prst="cross"/>
        </a:sp3d>
      </dgm:spPr>
    </dgm:pt>
  </dgm:ptLst>
  <dgm:cxnLst>
    <dgm:cxn modelId="{71ECE010-37BD-4D45-8FBC-FC35F8EA3075}" type="presOf" srcId="{02066127-2834-4DBF-84E3-E21855B34F12}" destId="{0512C73E-C01E-4602-98D1-CE3A2C5B27E9}" srcOrd="0" destOrd="0" presId="urn:microsoft.com/office/officeart/2008/layout/VerticalCurvedList"/>
    <dgm:cxn modelId="{B0606A1A-D225-44D8-99E4-4BCD0ACC3BEF}" srcId="{67B7265E-CFA5-46DF-ACC5-48759E058DED}" destId="{02066127-2834-4DBF-84E3-E21855B34F12}" srcOrd="3" destOrd="0" parTransId="{99E7FF03-2127-4A34-AF34-DCC9C33F7C14}" sibTransId="{DA7173C7-3357-4D10-BB87-3BED948C112E}"/>
    <dgm:cxn modelId="{F763391D-4045-4C34-85E5-C454F943FB8E}" type="presOf" srcId="{87FFD4BA-7073-4522-AF83-914E0B3673E2}" destId="{642F032C-B706-48B5-A0DF-75516E6E9F76}" srcOrd="0" destOrd="0" presId="urn:microsoft.com/office/officeart/2008/layout/VerticalCurvedList"/>
    <dgm:cxn modelId="{4CDC851E-43C2-44FD-B09D-190101F12FBE}" type="presOf" srcId="{D7AA5062-1BE8-4C04-A661-802796B498D9}" destId="{ED6A2FDB-5A65-4913-AAAF-3A5BD13EC9EC}" srcOrd="0" destOrd="0" presId="urn:microsoft.com/office/officeart/2008/layout/VerticalCurvedList"/>
    <dgm:cxn modelId="{E07E122D-7257-4E85-BEE4-E55D571354DF}" type="presOf" srcId="{6A57B2A7-658E-4FAA-9F29-E6AE0505666A}" destId="{B070CCCD-F287-401E-AF21-8AD79DECFD0C}" srcOrd="0" destOrd="0" presId="urn:microsoft.com/office/officeart/2008/layout/VerticalCurvedList"/>
    <dgm:cxn modelId="{B07B514E-03D6-436F-B8A7-886B7406C25D}" srcId="{67B7265E-CFA5-46DF-ACC5-48759E058DED}" destId="{8D5B3DA0-53BE-4D63-8806-5832DFF41762}" srcOrd="5" destOrd="0" parTransId="{301B5D2E-25F0-4DCF-895A-D3C545FE9C1E}" sibTransId="{3EA5966F-33C2-4EB1-8389-398E015C0CA7}"/>
    <dgm:cxn modelId="{8FCA6575-C1EA-45A9-8BD0-F1C0244FFBD5}" srcId="{67B7265E-CFA5-46DF-ACC5-48759E058DED}" destId="{BE3087E4-A8D2-4028-869D-017594DF0C47}" srcOrd="2" destOrd="0" parTransId="{49B9610F-5A72-4B1C-82E4-D8FF3B3D0279}" sibTransId="{A64EF86B-A2B2-4203-A442-A44A702DDD2F}"/>
    <dgm:cxn modelId="{AD84487F-A6D4-46CA-A967-48CD46F86E30}" srcId="{67B7265E-CFA5-46DF-ACC5-48759E058DED}" destId="{87FFD4BA-7073-4522-AF83-914E0B3673E2}" srcOrd="4" destOrd="0" parTransId="{B702E63C-2A78-4CB5-BC5F-AA9CA911191A}" sibTransId="{7BFFB012-5C8E-4369-9CCD-F92C0CC62734}"/>
    <dgm:cxn modelId="{C4A5E696-ACBD-4F67-8E1D-32B1BE5BCA7A}" type="presOf" srcId="{BE3087E4-A8D2-4028-869D-017594DF0C47}" destId="{D39E7698-67B0-4C0F-A6A1-502A3C262411}" srcOrd="0" destOrd="0" presId="urn:microsoft.com/office/officeart/2008/layout/VerticalCurvedList"/>
    <dgm:cxn modelId="{A65E649A-156F-4A02-84B8-DC69195F9647}" type="presOf" srcId="{FC7BF98A-3222-4022-A4AD-5D3B9000ED7B}" destId="{AC87F5BF-66FF-44D8-9BA7-F9B582197731}" srcOrd="0" destOrd="0" presId="urn:microsoft.com/office/officeart/2008/layout/VerticalCurvedList"/>
    <dgm:cxn modelId="{5A641D9B-1CAB-4923-B946-404BD094D8B3}" srcId="{67B7265E-CFA5-46DF-ACC5-48759E058DED}" destId="{D7AA5062-1BE8-4C04-A661-802796B498D9}" srcOrd="6" destOrd="0" parTransId="{1C4B90ED-F63B-4DE8-8076-D43B2A4E4962}" sibTransId="{D9462300-F4E0-407B-A1DA-EBD9A13D678F}"/>
    <dgm:cxn modelId="{B3BC71A0-C1D3-4E9D-835A-29E340E3547A}" type="presOf" srcId="{67B7265E-CFA5-46DF-ACC5-48759E058DED}" destId="{F97470C9-B0B9-429C-AE19-6E865CF2D302}" srcOrd="0" destOrd="0" presId="urn:microsoft.com/office/officeart/2008/layout/VerticalCurvedList"/>
    <dgm:cxn modelId="{DB834EB3-7787-491B-B643-633F3BE3F39E}" type="presOf" srcId="{8D5B3DA0-53BE-4D63-8806-5832DFF41762}" destId="{2F337A87-8792-4823-9CCD-0FC0E5B9C899}" srcOrd="0" destOrd="0" presId="urn:microsoft.com/office/officeart/2008/layout/VerticalCurvedList"/>
    <dgm:cxn modelId="{A9A909C7-4053-4DA9-8C9D-3A2BAEFA71AA}" srcId="{67B7265E-CFA5-46DF-ACC5-48759E058DED}" destId="{FC7BF98A-3222-4022-A4AD-5D3B9000ED7B}" srcOrd="0" destOrd="0" parTransId="{4676AD9C-767D-44FF-B72E-F3B8407596CE}" sibTransId="{6A57B2A7-658E-4FAA-9F29-E6AE0505666A}"/>
    <dgm:cxn modelId="{AF7730D1-2401-4B9E-95D6-63911CE75045}" type="presOf" srcId="{940E9F74-6A96-4E2C-B9B2-069275E97CEC}" destId="{5575FA96-B0F5-4D99-A6CC-75FFF41BAB5A}" srcOrd="0" destOrd="0" presId="urn:microsoft.com/office/officeart/2008/layout/VerticalCurvedList"/>
    <dgm:cxn modelId="{3378BCDB-3A05-46A5-886C-A19E64A6F458}" srcId="{67B7265E-CFA5-46DF-ACC5-48759E058DED}" destId="{940E9F74-6A96-4E2C-B9B2-069275E97CEC}" srcOrd="1" destOrd="0" parTransId="{D9B4929D-D309-4596-8F6E-5EF6D50C67F7}" sibTransId="{EB5FA8CD-36E7-4FC3-868E-560971619D35}"/>
    <dgm:cxn modelId="{BCE9E06F-4061-4A2B-A075-5507829DF74A}" type="presParOf" srcId="{F97470C9-B0B9-429C-AE19-6E865CF2D302}" destId="{43B4C339-E44E-4798-9E56-63711DC18ABA}" srcOrd="0" destOrd="0" presId="urn:microsoft.com/office/officeart/2008/layout/VerticalCurvedList"/>
    <dgm:cxn modelId="{B280C622-E9F0-4B64-922B-6D30B57BBA83}" type="presParOf" srcId="{43B4C339-E44E-4798-9E56-63711DC18ABA}" destId="{4D6CBEE8-B3A0-4E72-801F-948F9AF695F7}" srcOrd="0" destOrd="0" presId="urn:microsoft.com/office/officeart/2008/layout/VerticalCurvedList"/>
    <dgm:cxn modelId="{45D3919E-BB45-4FAF-812A-D05EC59BB7F8}" type="presParOf" srcId="{4D6CBEE8-B3A0-4E72-801F-948F9AF695F7}" destId="{39655A0D-170E-427E-B11F-A92D4BEACDBA}" srcOrd="0" destOrd="0" presId="urn:microsoft.com/office/officeart/2008/layout/VerticalCurvedList"/>
    <dgm:cxn modelId="{BF271ABA-816F-4A02-89DE-96BE8401A10B}" type="presParOf" srcId="{4D6CBEE8-B3A0-4E72-801F-948F9AF695F7}" destId="{B070CCCD-F287-401E-AF21-8AD79DECFD0C}" srcOrd="1" destOrd="0" presId="urn:microsoft.com/office/officeart/2008/layout/VerticalCurvedList"/>
    <dgm:cxn modelId="{EE361923-2808-4545-8ABE-646895E11F94}" type="presParOf" srcId="{4D6CBEE8-B3A0-4E72-801F-948F9AF695F7}" destId="{74A07DB4-94A4-412C-B140-7B265FF569ED}" srcOrd="2" destOrd="0" presId="urn:microsoft.com/office/officeart/2008/layout/VerticalCurvedList"/>
    <dgm:cxn modelId="{E7A7BA0F-8F41-4BA5-823B-691424DD07B9}" type="presParOf" srcId="{4D6CBEE8-B3A0-4E72-801F-948F9AF695F7}" destId="{702211B1-07D2-4D9E-92AA-A3A4AC9B99E2}" srcOrd="3" destOrd="0" presId="urn:microsoft.com/office/officeart/2008/layout/VerticalCurvedList"/>
    <dgm:cxn modelId="{BBCECDF9-D544-4958-9C6E-EB8ED2A1FB45}" type="presParOf" srcId="{43B4C339-E44E-4798-9E56-63711DC18ABA}" destId="{AC87F5BF-66FF-44D8-9BA7-F9B582197731}" srcOrd="1" destOrd="0" presId="urn:microsoft.com/office/officeart/2008/layout/VerticalCurvedList"/>
    <dgm:cxn modelId="{B6672DE7-22CF-46C1-90A3-7439E2726731}" type="presParOf" srcId="{43B4C339-E44E-4798-9E56-63711DC18ABA}" destId="{4C36922E-EF06-4723-824E-BE47AFB97F53}" srcOrd="2" destOrd="0" presId="urn:microsoft.com/office/officeart/2008/layout/VerticalCurvedList"/>
    <dgm:cxn modelId="{D969D601-68FC-42A7-8E7C-F3FF8E1448A1}" type="presParOf" srcId="{4C36922E-EF06-4723-824E-BE47AFB97F53}" destId="{0B73FF74-BBC3-4232-9D63-0851A365B0B3}" srcOrd="0" destOrd="0" presId="urn:microsoft.com/office/officeart/2008/layout/VerticalCurvedList"/>
    <dgm:cxn modelId="{E87061D5-A810-431D-BE58-CD0FB531E762}" type="presParOf" srcId="{43B4C339-E44E-4798-9E56-63711DC18ABA}" destId="{5575FA96-B0F5-4D99-A6CC-75FFF41BAB5A}" srcOrd="3" destOrd="0" presId="urn:microsoft.com/office/officeart/2008/layout/VerticalCurvedList"/>
    <dgm:cxn modelId="{972B930A-A895-4D81-990B-4693845C8C89}" type="presParOf" srcId="{43B4C339-E44E-4798-9E56-63711DC18ABA}" destId="{31F76FC5-F572-40B9-9A03-D85CC1A7CBE2}" srcOrd="4" destOrd="0" presId="urn:microsoft.com/office/officeart/2008/layout/VerticalCurvedList"/>
    <dgm:cxn modelId="{EC70B598-9403-457D-8241-3152F0C48882}" type="presParOf" srcId="{31F76FC5-F572-40B9-9A03-D85CC1A7CBE2}" destId="{423E82F0-8EE7-4B56-923D-E72BF518BF00}" srcOrd="0" destOrd="0" presId="urn:microsoft.com/office/officeart/2008/layout/VerticalCurvedList"/>
    <dgm:cxn modelId="{A2F99A64-87C2-4D00-8CC7-7D6F9251747B}" type="presParOf" srcId="{43B4C339-E44E-4798-9E56-63711DC18ABA}" destId="{D39E7698-67B0-4C0F-A6A1-502A3C262411}" srcOrd="5" destOrd="0" presId="urn:microsoft.com/office/officeart/2008/layout/VerticalCurvedList"/>
    <dgm:cxn modelId="{2DEB17C3-C25B-4DD8-9D18-2552D6788B3A}" type="presParOf" srcId="{43B4C339-E44E-4798-9E56-63711DC18ABA}" destId="{63DFE480-FF44-4B2A-B82F-D43667A3CA78}" srcOrd="6" destOrd="0" presId="urn:microsoft.com/office/officeart/2008/layout/VerticalCurvedList"/>
    <dgm:cxn modelId="{A14B4B62-2F2C-4185-9A3A-D80BC8491177}" type="presParOf" srcId="{63DFE480-FF44-4B2A-B82F-D43667A3CA78}" destId="{9423F653-CACF-4E5A-BC5B-FFC4ED4CC9BD}" srcOrd="0" destOrd="0" presId="urn:microsoft.com/office/officeart/2008/layout/VerticalCurvedList"/>
    <dgm:cxn modelId="{6E453355-FC56-4EC7-846B-BE4C9C05FA8C}" type="presParOf" srcId="{43B4C339-E44E-4798-9E56-63711DC18ABA}" destId="{0512C73E-C01E-4602-98D1-CE3A2C5B27E9}" srcOrd="7" destOrd="0" presId="urn:microsoft.com/office/officeart/2008/layout/VerticalCurvedList"/>
    <dgm:cxn modelId="{0A1811C1-9A19-4ADF-BB9C-D07FD9D757D0}" type="presParOf" srcId="{43B4C339-E44E-4798-9E56-63711DC18ABA}" destId="{BA36313A-D104-4F5B-9CDA-B1D2987A58A5}" srcOrd="8" destOrd="0" presId="urn:microsoft.com/office/officeart/2008/layout/VerticalCurvedList"/>
    <dgm:cxn modelId="{7386F269-3FA9-4067-B0D8-B2282CAC84CA}" type="presParOf" srcId="{BA36313A-D104-4F5B-9CDA-B1D2987A58A5}" destId="{622F040C-FF55-4FAD-8F01-21AE4DD54611}" srcOrd="0" destOrd="0" presId="urn:microsoft.com/office/officeart/2008/layout/VerticalCurvedList"/>
    <dgm:cxn modelId="{B562AFB5-0D68-4C76-8F2D-9D77ABBAB7DC}" type="presParOf" srcId="{43B4C339-E44E-4798-9E56-63711DC18ABA}" destId="{642F032C-B706-48B5-A0DF-75516E6E9F76}" srcOrd="9" destOrd="0" presId="urn:microsoft.com/office/officeart/2008/layout/VerticalCurvedList"/>
    <dgm:cxn modelId="{59953289-8A26-415F-B874-449D1F140F3D}" type="presParOf" srcId="{43B4C339-E44E-4798-9E56-63711DC18ABA}" destId="{A44037C8-E4BC-4DF5-B3F3-94C992CFC380}" srcOrd="10" destOrd="0" presId="urn:microsoft.com/office/officeart/2008/layout/VerticalCurvedList"/>
    <dgm:cxn modelId="{AD4D2105-EAD4-4850-B92A-A46C3C4DC26C}" type="presParOf" srcId="{A44037C8-E4BC-4DF5-B3F3-94C992CFC380}" destId="{256BD99C-B1D8-4A51-8F0D-280295015B13}" srcOrd="0" destOrd="0" presId="urn:microsoft.com/office/officeart/2008/layout/VerticalCurvedList"/>
    <dgm:cxn modelId="{A0050E5F-22A8-4EDC-9F0F-1962837F3CA4}" type="presParOf" srcId="{43B4C339-E44E-4798-9E56-63711DC18ABA}" destId="{2F337A87-8792-4823-9CCD-0FC0E5B9C899}" srcOrd="11" destOrd="0" presId="urn:microsoft.com/office/officeart/2008/layout/VerticalCurvedList"/>
    <dgm:cxn modelId="{C526C923-27C6-49BE-BC11-E38D7BB9DA3F}" type="presParOf" srcId="{43B4C339-E44E-4798-9E56-63711DC18ABA}" destId="{4705CE8A-E902-4939-AF7B-45BFF7D3CBEC}" srcOrd="12" destOrd="0" presId="urn:microsoft.com/office/officeart/2008/layout/VerticalCurvedList"/>
    <dgm:cxn modelId="{E2E0BE70-5852-4943-B6BE-D285DF173D29}" type="presParOf" srcId="{4705CE8A-E902-4939-AF7B-45BFF7D3CBEC}" destId="{88B746C3-2DAF-4D94-8B1D-DEB26E8DA914}" srcOrd="0" destOrd="0" presId="urn:microsoft.com/office/officeart/2008/layout/VerticalCurvedList"/>
    <dgm:cxn modelId="{EE42A317-D96D-4539-99CD-7BE274B96C2E}" type="presParOf" srcId="{43B4C339-E44E-4798-9E56-63711DC18ABA}" destId="{ED6A2FDB-5A65-4913-AAAF-3A5BD13EC9EC}" srcOrd="13" destOrd="0" presId="urn:microsoft.com/office/officeart/2008/layout/VerticalCurvedList"/>
    <dgm:cxn modelId="{BAC19E47-0CCA-411E-B0FD-28FC4A93569B}" type="presParOf" srcId="{43B4C339-E44E-4798-9E56-63711DC18ABA}" destId="{25EA4BF4-C37D-403C-8BDF-F8A0B5EF2A92}" srcOrd="14" destOrd="0" presId="urn:microsoft.com/office/officeart/2008/layout/VerticalCurvedList"/>
    <dgm:cxn modelId="{809E84C2-32B6-4FE9-AAD9-69241129FA40}" type="presParOf" srcId="{25EA4BF4-C37D-403C-8BDF-F8A0B5EF2A92}" destId="{53DD4FA1-239C-44EE-91BD-4FB41F541FB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9DA0F-992C-4AE3-A51C-703B5E917D48}">
      <dsp:nvSpPr>
        <dsp:cNvPr id="0" name=""/>
        <dsp:cNvSpPr/>
      </dsp:nvSpPr>
      <dsp:spPr>
        <a:xfrm rot="10800000">
          <a:off x="730985" y="12"/>
          <a:ext cx="2367946" cy="538191"/>
        </a:xfrm>
        <a:prstGeom prst="homePlate">
          <a:avLst/>
        </a:prstGeom>
        <a:solidFill>
          <a:srgbClr val="F5CDBD"/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328" tIns="38100" rIns="7112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Рабочая программа </a:t>
          </a:r>
          <a:r>
            <a: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дисциплины (модуля) и (или) практики</a:t>
          </a:r>
        </a:p>
      </dsp:txBody>
      <dsp:txXfrm rot="10800000">
        <a:off x="865533" y="12"/>
        <a:ext cx="2233398" cy="538191"/>
      </dsp:txXfrm>
    </dsp:sp>
    <dsp:sp modelId="{2D5AC36A-48C4-46E4-B8AE-A0D9816B861A}">
      <dsp:nvSpPr>
        <dsp:cNvPr id="0" name=""/>
        <dsp:cNvSpPr/>
      </dsp:nvSpPr>
      <dsp:spPr>
        <a:xfrm>
          <a:off x="461889" y="12"/>
          <a:ext cx="538191" cy="538191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694B5B7-E76D-4FE8-A739-97DF6013827B}">
      <dsp:nvSpPr>
        <dsp:cNvPr id="0" name=""/>
        <dsp:cNvSpPr/>
      </dsp:nvSpPr>
      <dsp:spPr>
        <a:xfrm rot="10800000">
          <a:off x="730985" y="698858"/>
          <a:ext cx="2367946" cy="538191"/>
        </a:xfrm>
        <a:prstGeom prst="homePlate">
          <a:avLst/>
        </a:prstGeom>
        <a:solidFill>
          <a:srgbClr val="E2AD86"/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328" tIns="38100" rIns="7112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Экзаменационная и (или) зачетная </a:t>
          </a:r>
          <a:r>
            <a:rPr lang="ru-RU" sz="1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ведомости</a:t>
          </a:r>
        </a:p>
      </dsp:txBody>
      <dsp:txXfrm rot="10800000">
        <a:off x="865533" y="698858"/>
        <a:ext cx="2233398" cy="538191"/>
      </dsp:txXfrm>
    </dsp:sp>
    <dsp:sp modelId="{EF5DE87E-E0AA-4C74-ABFE-53C3EF6E6CFA}">
      <dsp:nvSpPr>
        <dsp:cNvPr id="0" name=""/>
        <dsp:cNvSpPr/>
      </dsp:nvSpPr>
      <dsp:spPr>
        <a:xfrm>
          <a:off x="461889" y="698858"/>
          <a:ext cx="538191" cy="538191"/>
        </a:xfrm>
        <a:prstGeom prst="ellipse">
          <a:avLst/>
        </a:prstGeom>
        <a:solidFill>
          <a:schemeClr val="accent5">
            <a:tint val="50000"/>
            <a:hueOff val="599378"/>
            <a:satOff val="-8932"/>
            <a:lumOff val="167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94F3BC9-F97F-44D9-A188-380EB80DDD64}">
      <dsp:nvSpPr>
        <dsp:cNvPr id="0" name=""/>
        <dsp:cNvSpPr/>
      </dsp:nvSpPr>
      <dsp:spPr>
        <a:xfrm rot="10800000">
          <a:off x="730985" y="1397705"/>
          <a:ext cx="2367946" cy="538191"/>
        </a:xfrm>
        <a:prstGeom prst="homePlate">
          <a:avLst/>
        </a:prstGeom>
        <a:solidFill>
          <a:srgbClr val="F3C2AF"/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328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Журнал</a:t>
          </a:r>
          <a:r>
            <a:rPr lang="ru-RU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учета успеваемости</a:t>
          </a:r>
        </a:p>
      </dsp:txBody>
      <dsp:txXfrm rot="10800000">
        <a:off x="865533" y="1397705"/>
        <a:ext cx="2233398" cy="538191"/>
      </dsp:txXfrm>
    </dsp:sp>
    <dsp:sp modelId="{9C628757-7519-4F33-9DCB-420567457A19}">
      <dsp:nvSpPr>
        <dsp:cNvPr id="0" name=""/>
        <dsp:cNvSpPr/>
      </dsp:nvSpPr>
      <dsp:spPr>
        <a:xfrm>
          <a:off x="461889" y="1397705"/>
          <a:ext cx="538191" cy="538191"/>
        </a:xfrm>
        <a:prstGeom prst="ellipse">
          <a:avLst/>
        </a:prstGeom>
        <a:solidFill>
          <a:schemeClr val="accent5">
            <a:tint val="50000"/>
            <a:hueOff val="1198755"/>
            <a:satOff val="-17864"/>
            <a:lumOff val="333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3A42593-32CF-4953-BB1F-609ED8DD389F}">
      <dsp:nvSpPr>
        <dsp:cNvPr id="0" name=""/>
        <dsp:cNvSpPr/>
      </dsp:nvSpPr>
      <dsp:spPr>
        <a:xfrm rot="10800000">
          <a:off x="730985" y="2096551"/>
          <a:ext cx="2367946" cy="538191"/>
        </a:xfrm>
        <a:prstGeom prst="homePlate">
          <a:avLst/>
        </a:prstGeom>
        <a:solidFill>
          <a:srgbClr val="E7DDC7"/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328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воспитательной работы 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(для преподавателей, осуществляющих функцию </a:t>
          </a: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классного руководства или кураторства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 rot="10800000">
        <a:off x="865533" y="2096551"/>
        <a:ext cx="2233398" cy="538191"/>
      </dsp:txXfrm>
    </dsp:sp>
    <dsp:sp modelId="{C7F25982-4EEA-4D98-A26D-9C973E4B5377}">
      <dsp:nvSpPr>
        <dsp:cNvPr id="0" name=""/>
        <dsp:cNvSpPr/>
      </dsp:nvSpPr>
      <dsp:spPr>
        <a:xfrm>
          <a:off x="461889" y="2096551"/>
          <a:ext cx="538191" cy="538191"/>
        </a:xfrm>
        <a:prstGeom prst="ellipse">
          <a:avLst/>
        </a:prstGeom>
        <a:solidFill>
          <a:schemeClr val="accent5">
            <a:tint val="50000"/>
            <a:hueOff val="1798133"/>
            <a:satOff val="-26797"/>
            <a:lumOff val="50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DBC6C46-268A-41DC-8ED9-1C8474E8C942}">
      <dsp:nvSpPr>
        <dsp:cNvPr id="0" name=""/>
        <dsp:cNvSpPr/>
      </dsp:nvSpPr>
      <dsp:spPr>
        <a:xfrm rot="10800000">
          <a:off x="730985" y="2795397"/>
          <a:ext cx="2367946" cy="538191"/>
        </a:xfrm>
        <a:prstGeom prst="homePlate">
          <a:avLst/>
        </a:prstGeom>
        <a:solidFill>
          <a:srgbClr val="E1D5B9"/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328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Характеристика на обучающегося 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(по запросу, для преподавателей, осуществляющих функцию </a:t>
          </a: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классного руководства или кураторства)</a:t>
          </a:r>
        </a:p>
      </dsp:txBody>
      <dsp:txXfrm rot="10800000">
        <a:off x="865533" y="2795397"/>
        <a:ext cx="2233398" cy="538191"/>
      </dsp:txXfrm>
    </dsp:sp>
    <dsp:sp modelId="{70584C98-CBF2-4BC0-8A73-DF4858EAE96C}">
      <dsp:nvSpPr>
        <dsp:cNvPr id="0" name=""/>
        <dsp:cNvSpPr/>
      </dsp:nvSpPr>
      <dsp:spPr>
        <a:xfrm>
          <a:off x="461889" y="2795397"/>
          <a:ext cx="538191" cy="538191"/>
        </a:xfrm>
        <a:prstGeom prst="ellipse">
          <a:avLst/>
        </a:prstGeom>
        <a:solidFill>
          <a:schemeClr val="accent5">
            <a:tint val="50000"/>
            <a:hueOff val="2397510"/>
            <a:satOff val="-35729"/>
            <a:lumOff val="666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2DA957D-82CF-45AB-B2EC-F845E36BC40B}">
      <dsp:nvSpPr>
        <dsp:cNvPr id="0" name=""/>
        <dsp:cNvSpPr/>
      </dsp:nvSpPr>
      <dsp:spPr>
        <a:xfrm rot="10800000">
          <a:off x="730985" y="3494243"/>
          <a:ext cx="2367946" cy="538191"/>
        </a:xfrm>
        <a:prstGeom prst="homePlate">
          <a:avLst/>
        </a:prstGeom>
        <a:solidFill>
          <a:srgbClr val="E7DDC7"/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328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Журнал</a:t>
          </a:r>
          <a:r>
            <a:rPr lang="ru-RU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практики</a:t>
          </a:r>
        </a:p>
      </dsp:txBody>
      <dsp:txXfrm rot="10800000">
        <a:off x="865533" y="3494243"/>
        <a:ext cx="2233398" cy="538191"/>
      </dsp:txXfrm>
    </dsp:sp>
    <dsp:sp modelId="{06AD532B-AF3F-42A9-B82A-6F7DE61796FF}">
      <dsp:nvSpPr>
        <dsp:cNvPr id="0" name=""/>
        <dsp:cNvSpPr/>
      </dsp:nvSpPr>
      <dsp:spPr>
        <a:xfrm>
          <a:off x="461889" y="3494243"/>
          <a:ext cx="538191" cy="538191"/>
        </a:xfrm>
        <a:prstGeom prst="ellipse">
          <a:avLst/>
        </a:prstGeom>
        <a:solidFill>
          <a:schemeClr val="accent5">
            <a:tint val="50000"/>
            <a:hueOff val="2996888"/>
            <a:satOff val="-44661"/>
            <a:lumOff val="833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9DA0F-992C-4AE3-A51C-703B5E917D48}">
      <dsp:nvSpPr>
        <dsp:cNvPr id="0" name=""/>
        <dsp:cNvSpPr/>
      </dsp:nvSpPr>
      <dsp:spPr>
        <a:xfrm rot="10800000">
          <a:off x="538814" y="243"/>
          <a:ext cx="1675986" cy="466670"/>
        </a:xfrm>
        <a:prstGeom prst="homePlate">
          <a:avLst/>
        </a:prstGeom>
        <a:solidFill>
          <a:srgbClr val="F5CDBD"/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89" tIns="38100" rIns="7112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Журнал</a:t>
          </a:r>
          <a:r>
            <a: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посещаемости</a:t>
          </a:r>
        </a:p>
      </dsp:txBody>
      <dsp:txXfrm rot="10800000">
        <a:off x="655481" y="243"/>
        <a:ext cx="1559319" cy="466670"/>
      </dsp:txXfrm>
    </dsp:sp>
    <dsp:sp modelId="{2D5AC36A-48C4-46E4-B8AE-A0D9816B861A}">
      <dsp:nvSpPr>
        <dsp:cNvPr id="0" name=""/>
        <dsp:cNvSpPr/>
      </dsp:nvSpPr>
      <dsp:spPr>
        <a:xfrm>
          <a:off x="305479" y="243"/>
          <a:ext cx="466670" cy="466670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2DA957D-82CF-45AB-B2EC-F845E36BC40B}">
      <dsp:nvSpPr>
        <dsp:cNvPr id="0" name=""/>
        <dsp:cNvSpPr/>
      </dsp:nvSpPr>
      <dsp:spPr>
        <a:xfrm rot="10800000">
          <a:off x="538814" y="606218"/>
          <a:ext cx="1675986" cy="466670"/>
        </a:xfrm>
        <a:prstGeom prst="homePlate">
          <a:avLst/>
        </a:prstGeom>
        <a:solidFill>
          <a:srgbClr val="E7DDC7"/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89" tIns="38100" rIns="7112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Календарно-тематический </a:t>
          </a:r>
          <a:r>
            <a:rPr lang="ru-RU" sz="1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</a:t>
          </a:r>
        </a:p>
      </dsp:txBody>
      <dsp:txXfrm rot="10800000">
        <a:off x="655481" y="606218"/>
        <a:ext cx="1559319" cy="466670"/>
      </dsp:txXfrm>
    </dsp:sp>
    <dsp:sp modelId="{06AD532B-AF3F-42A9-B82A-6F7DE61796FF}">
      <dsp:nvSpPr>
        <dsp:cNvPr id="0" name=""/>
        <dsp:cNvSpPr/>
      </dsp:nvSpPr>
      <dsp:spPr>
        <a:xfrm>
          <a:off x="305479" y="606218"/>
          <a:ext cx="466670" cy="466670"/>
        </a:xfrm>
        <a:prstGeom prst="ellipse">
          <a:avLst/>
        </a:prstGeom>
        <a:solidFill>
          <a:schemeClr val="accent5">
            <a:tint val="50000"/>
            <a:hueOff val="2996888"/>
            <a:satOff val="-44661"/>
            <a:lumOff val="833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9DA0F-992C-4AE3-A51C-703B5E917D48}">
      <dsp:nvSpPr>
        <dsp:cNvPr id="0" name=""/>
        <dsp:cNvSpPr/>
      </dsp:nvSpPr>
      <dsp:spPr>
        <a:xfrm rot="10800000">
          <a:off x="719344" y="3335"/>
          <a:ext cx="2256518" cy="603894"/>
        </a:xfrm>
        <a:prstGeom prst="homePlate">
          <a:avLst/>
        </a:prstGeom>
        <a:solidFill>
          <a:srgbClr val="F5CDBD"/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301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Рабочая программа </a:t>
          </a:r>
          <a:r>
            <a:rPr lang="ru-RU" sz="9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учебного предмета, учебного курса (в том числе внеурочной деятельности), учебного модуля</a:t>
          </a:r>
        </a:p>
      </dsp:txBody>
      <dsp:txXfrm rot="10800000">
        <a:off x="870317" y="3335"/>
        <a:ext cx="2105545" cy="603894"/>
      </dsp:txXfrm>
    </dsp:sp>
    <dsp:sp modelId="{2D5AC36A-48C4-46E4-B8AE-A0D9816B861A}">
      <dsp:nvSpPr>
        <dsp:cNvPr id="0" name=""/>
        <dsp:cNvSpPr/>
      </dsp:nvSpPr>
      <dsp:spPr>
        <a:xfrm>
          <a:off x="417397" y="3335"/>
          <a:ext cx="603894" cy="603894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694B5B7-E76D-4FE8-A739-97DF6013827B}">
      <dsp:nvSpPr>
        <dsp:cNvPr id="0" name=""/>
        <dsp:cNvSpPr/>
      </dsp:nvSpPr>
      <dsp:spPr>
        <a:xfrm rot="10800000">
          <a:off x="719344" y="787496"/>
          <a:ext cx="2256518" cy="603894"/>
        </a:xfrm>
        <a:prstGeom prst="homePlate">
          <a:avLst/>
        </a:prstGeom>
        <a:solidFill>
          <a:srgbClr val="E2AD86"/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301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Журнал</a:t>
          </a:r>
          <a:r>
            <a:rPr lang="ru-RU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учета успеваемости</a:t>
          </a:r>
          <a:endParaRPr lang="ru-RU" sz="1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870317" y="787496"/>
        <a:ext cx="2105545" cy="603894"/>
      </dsp:txXfrm>
    </dsp:sp>
    <dsp:sp modelId="{EF5DE87E-E0AA-4C74-ABFE-53C3EF6E6CFA}">
      <dsp:nvSpPr>
        <dsp:cNvPr id="0" name=""/>
        <dsp:cNvSpPr/>
      </dsp:nvSpPr>
      <dsp:spPr>
        <a:xfrm>
          <a:off x="417397" y="787496"/>
          <a:ext cx="603894" cy="603894"/>
        </a:xfrm>
        <a:prstGeom prst="ellipse">
          <a:avLst/>
        </a:prstGeom>
        <a:solidFill>
          <a:schemeClr val="accent5">
            <a:tint val="50000"/>
            <a:hueOff val="749222"/>
            <a:satOff val="-11165"/>
            <a:lumOff val="208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94F3BC9-F97F-44D9-A188-380EB80DDD64}">
      <dsp:nvSpPr>
        <dsp:cNvPr id="0" name=""/>
        <dsp:cNvSpPr/>
      </dsp:nvSpPr>
      <dsp:spPr>
        <a:xfrm rot="10800000">
          <a:off x="719344" y="1571658"/>
          <a:ext cx="2256518" cy="603894"/>
        </a:xfrm>
        <a:prstGeom prst="homePlate">
          <a:avLst/>
        </a:prstGeom>
        <a:solidFill>
          <a:srgbClr val="F3C2AF"/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301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Журнал внеурочной </a:t>
          </a:r>
          <a:r>
            <a:rPr lang="ru-RU" sz="9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деятельности (для педагогических работников, осуществляющих внеурочную деятельность)</a:t>
          </a:r>
        </a:p>
      </dsp:txBody>
      <dsp:txXfrm rot="10800000">
        <a:off x="870317" y="1571658"/>
        <a:ext cx="2105545" cy="603894"/>
      </dsp:txXfrm>
    </dsp:sp>
    <dsp:sp modelId="{9C628757-7519-4F33-9DCB-420567457A19}">
      <dsp:nvSpPr>
        <dsp:cNvPr id="0" name=""/>
        <dsp:cNvSpPr/>
      </dsp:nvSpPr>
      <dsp:spPr>
        <a:xfrm>
          <a:off x="417397" y="1571658"/>
          <a:ext cx="603894" cy="603894"/>
        </a:xfrm>
        <a:prstGeom prst="ellipse">
          <a:avLst/>
        </a:prstGeom>
        <a:solidFill>
          <a:schemeClr val="accent5">
            <a:tint val="50000"/>
            <a:hueOff val="1498444"/>
            <a:satOff val="-22330"/>
            <a:lumOff val="416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3A42593-32CF-4953-BB1F-609ED8DD389F}">
      <dsp:nvSpPr>
        <dsp:cNvPr id="0" name=""/>
        <dsp:cNvSpPr/>
      </dsp:nvSpPr>
      <dsp:spPr>
        <a:xfrm rot="10800000">
          <a:off x="719344" y="2355819"/>
          <a:ext cx="2256518" cy="603894"/>
        </a:xfrm>
        <a:prstGeom prst="homePlate">
          <a:avLst/>
        </a:prstGeom>
        <a:solidFill>
          <a:srgbClr val="E7DDC7"/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301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воспитательной работы </a:t>
          </a:r>
          <a:r>
            <a:rPr lang="ru-RU" sz="9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(для педагогических работников, осуществляющих функцию классного руководства)</a:t>
          </a:r>
        </a:p>
      </dsp:txBody>
      <dsp:txXfrm rot="10800000">
        <a:off x="870317" y="2355819"/>
        <a:ext cx="2105545" cy="603894"/>
      </dsp:txXfrm>
    </dsp:sp>
    <dsp:sp modelId="{C7F25982-4EEA-4D98-A26D-9C973E4B5377}">
      <dsp:nvSpPr>
        <dsp:cNvPr id="0" name=""/>
        <dsp:cNvSpPr/>
      </dsp:nvSpPr>
      <dsp:spPr>
        <a:xfrm>
          <a:off x="417397" y="2355819"/>
          <a:ext cx="603894" cy="603894"/>
        </a:xfrm>
        <a:prstGeom prst="ellipse">
          <a:avLst/>
        </a:prstGeom>
        <a:solidFill>
          <a:schemeClr val="accent5">
            <a:tint val="50000"/>
            <a:hueOff val="2247666"/>
            <a:satOff val="-33496"/>
            <a:lumOff val="625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90DF88F-B9C3-44F8-8890-0BBF35667AB4}">
      <dsp:nvSpPr>
        <dsp:cNvPr id="0" name=""/>
        <dsp:cNvSpPr/>
      </dsp:nvSpPr>
      <dsp:spPr>
        <a:xfrm rot="10800000">
          <a:off x="719344" y="3139981"/>
          <a:ext cx="2256518" cy="603894"/>
        </a:xfrm>
        <a:prstGeom prst="homePlate">
          <a:avLst/>
        </a:prstGeom>
        <a:solidFill>
          <a:srgbClr val="E7DDC7"/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301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Характеристика на обучающегося 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(по запросу, для педагогических работников, осуществляющих функцию </a:t>
          </a: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классного руководства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 rot="10800000">
        <a:off x="870317" y="3139981"/>
        <a:ext cx="2105545" cy="603894"/>
      </dsp:txXfrm>
    </dsp:sp>
    <dsp:sp modelId="{7A3F6EA4-8825-4AFD-A1AE-DADF870D5FEA}">
      <dsp:nvSpPr>
        <dsp:cNvPr id="0" name=""/>
        <dsp:cNvSpPr/>
      </dsp:nvSpPr>
      <dsp:spPr>
        <a:xfrm>
          <a:off x="417397" y="3139981"/>
          <a:ext cx="603894" cy="603894"/>
        </a:xfrm>
        <a:prstGeom prst="ellipse">
          <a:avLst/>
        </a:prstGeom>
        <a:solidFill>
          <a:schemeClr val="accent5">
            <a:tint val="50000"/>
            <a:hueOff val="2996888"/>
            <a:satOff val="-44661"/>
            <a:lumOff val="833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2A218-8385-41CF-881B-F22F85DC012D}">
      <dsp:nvSpPr>
        <dsp:cNvPr id="0" name=""/>
        <dsp:cNvSpPr/>
      </dsp:nvSpPr>
      <dsp:spPr>
        <a:xfrm>
          <a:off x="260401" y="39"/>
          <a:ext cx="1698748" cy="1019249"/>
        </a:xfrm>
        <a:prstGeom prst="rect">
          <a:avLst/>
        </a:prstGeom>
        <a:solidFill>
          <a:srgbClr val="DFDFF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«Горячая линия» департамента</a:t>
          </a:r>
          <a:endParaRPr lang="ru-RU" sz="1600" b="1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60401" y="39"/>
        <a:ext cx="1698748" cy="1019249"/>
      </dsp:txXfrm>
    </dsp:sp>
    <dsp:sp modelId="{8DB90C68-C8E1-4739-B9CF-CADF48E617EC}">
      <dsp:nvSpPr>
        <dsp:cNvPr id="0" name=""/>
        <dsp:cNvSpPr/>
      </dsp:nvSpPr>
      <dsp:spPr>
        <a:xfrm>
          <a:off x="2209596" y="0"/>
          <a:ext cx="1698748" cy="1019249"/>
        </a:xfrm>
        <a:prstGeom prst="rect">
          <a:avLst/>
        </a:prstGeom>
        <a:solidFill>
          <a:srgbClr val="DFDFF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Опрос педагогов региона по вопросу снижения бюрократической нагрузки</a:t>
          </a:r>
        </a:p>
      </dsp:txBody>
      <dsp:txXfrm>
        <a:off x="2209596" y="0"/>
        <a:ext cx="1698748" cy="1019249"/>
      </dsp:txXfrm>
    </dsp:sp>
    <dsp:sp modelId="{AD19EE3E-118B-4EE9-AC05-A0206A66AB3A}">
      <dsp:nvSpPr>
        <dsp:cNvPr id="0" name=""/>
        <dsp:cNvSpPr/>
      </dsp:nvSpPr>
      <dsp:spPr>
        <a:xfrm>
          <a:off x="281856" y="1229505"/>
          <a:ext cx="1698748" cy="1019249"/>
        </a:xfrm>
        <a:prstGeom prst="rect">
          <a:avLst/>
        </a:prstGeom>
        <a:solidFill>
          <a:srgbClr val="DFDFF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Чат-бот – «Помощник Рособрнадзора» </a:t>
          </a:r>
        </a:p>
      </dsp:txBody>
      <dsp:txXfrm>
        <a:off x="281856" y="1229505"/>
        <a:ext cx="1698748" cy="1019249"/>
      </dsp:txXfrm>
    </dsp:sp>
    <dsp:sp modelId="{73341269-F991-49CE-B131-D617874EE238}">
      <dsp:nvSpPr>
        <dsp:cNvPr id="0" name=""/>
        <dsp:cNvSpPr/>
      </dsp:nvSpPr>
      <dsp:spPr>
        <a:xfrm>
          <a:off x="2197994" y="1244253"/>
          <a:ext cx="1698748" cy="1019249"/>
        </a:xfrm>
        <a:prstGeom prst="rect">
          <a:avLst/>
        </a:prstGeom>
        <a:solidFill>
          <a:srgbClr val="DFDFF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Чат-бот – «Надзор-32»</a:t>
          </a:r>
        </a:p>
      </dsp:txBody>
      <dsp:txXfrm>
        <a:off x="2197994" y="1244253"/>
        <a:ext cx="1698748" cy="1019249"/>
      </dsp:txXfrm>
    </dsp:sp>
    <dsp:sp modelId="{086821A6-ED05-4AFB-8E19-D45193BEB0B5}">
      <dsp:nvSpPr>
        <dsp:cNvPr id="0" name=""/>
        <dsp:cNvSpPr/>
      </dsp:nvSpPr>
      <dsp:spPr>
        <a:xfrm>
          <a:off x="1255579" y="2378326"/>
          <a:ext cx="1698748" cy="1019249"/>
        </a:xfrm>
        <a:prstGeom prst="rect">
          <a:avLst/>
        </a:prstGeom>
        <a:solidFill>
          <a:srgbClr val="FFBDBD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Департамент образования и науки Брянской области</a:t>
          </a:r>
          <a:r>
            <a:rPr lang="ru-RU" sz="1600" b="1" kern="1200" baseline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255579" y="2378326"/>
        <a:ext cx="1698748" cy="10192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15E3E-46A2-41FA-A230-F00782A5ACD3}">
      <dsp:nvSpPr>
        <dsp:cNvPr id="0" name=""/>
        <dsp:cNvSpPr/>
      </dsp:nvSpPr>
      <dsp:spPr>
        <a:xfrm>
          <a:off x="510" y="692388"/>
          <a:ext cx="1989613" cy="1193767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Региональная</a:t>
          </a:r>
          <a:r>
            <a:rPr lang="ru-RU" sz="1100" b="1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100" b="1" kern="1200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межведомственная рабочая группа при департаменте образования и науки Брянской области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</a:p>
      </dsp:txBody>
      <dsp:txXfrm>
        <a:off x="510" y="692388"/>
        <a:ext cx="1989613" cy="1193767"/>
      </dsp:txXfrm>
    </dsp:sp>
    <dsp:sp modelId="{81E4F8C3-3AC3-4BC8-992D-0FFBB99D958D}">
      <dsp:nvSpPr>
        <dsp:cNvPr id="0" name=""/>
        <dsp:cNvSpPr/>
      </dsp:nvSpPr>
      <dsp:spPr>
        <a:xfrm>
          <a:off x="2189084" y="692388"/>
          <a:ext cx="1989613" cy="1193767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Межрегиональная комиссия по снижению бюрократической нагрузки на педагогических работников в системе образования Брянской области</a:t>
          </a:r>
        </a:p>
      </dsp:txBody>
      <dsp:txXfrm>
        <a:off x="2189084" y="692388"/>
        <a:ext cx="1989613" cy="1193767"/>
      </dsp:txXfrm>
    </dsp:sp>
    <dsp:sp modelId="{D51F5702-1392-4254-8C7C-39F5D5812AB0}">
      <dsp:nvSpPr>
        <dsp:cNvPr id="0" name=""/>
        <dsp:cNvSpPr/>
      </dsp:nvSpPr>
      <dsp:spPr>
        <a:xfrm>
          <a:off x="432534" y="2085117"/>
          <a:ext cx="3314138" cy="1193767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Ответственные за исполнение мероприятий по снижению бюрократической нагрузки  - заместители руководителя департамента образования и науки Брянской области</a:t>
          </a:r>
        </a:p>
      </dsp:txBody>
      <dsp:txXfrm>
        <a:off x="432534" y="2085117"/>
        <a:ext cx="3314138" cy="11937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15E3E-46A2-41FA-A230-F00782A5ACD3}">
      <dsp:nvSpPr>
        <dsp:cNvPr id="0" name=""/>
        <dsp:cNvSpPr/>
      </dsp:nvSpPr>
      <dsp:spPr>
        <a:xfrm>
          <a:off x="0" y="153266"/>
          <a:ext cx="1616048" cy="969628"/>
        </a:xfrm>
        <a:prstGeom prst="rect">
          <a:avLst/>
        </a:prstGeom>
        <a:solidFill>
          <a:srgbClr val="FFE89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Семинары-совещания с руководителями образовательных организаций, руководителями ОМС региона</a:t>
          </a:r>
        </a:p>
      </dsp:txBody>
      <dsp:txXfrm>
        <a:off x="0" y="153266"/>
        <a:ext cx="1616048" cy="969628"/>
      </dsp:txXfrm>
    </dsp:sp>
    <dsp:sp modelId="{81E4F8C3-3AC3-4BC8-992D-0FFBB99D958D}">
      <dsp:nvSpPr>
        <dsp:cNvPr id="0" name=""/>
        <dsp:cNvSpPr/>
      </dsp:nvSpPr>
      <dsp:spPr>
        <a:xfrm>
          <a:off x="1780637" y="153935"/>
          <a:ext cx="1616048" cy="969628"/>
        </a:xfrm>
        <a:prstGeom prst="rect">
          <a:avLst/>
        </a:prstGeom>
        <a:solidFill>
          <a:srgbClr val="FFE89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Ежемесячный «Час департамента по вопросам снижения бюрократической нагрузки»</a:t>
          </a:r>
        </a:p>
      </dsp:txBody>
      <dsp:txXfrm>
        <a:off x="1780637" y="153935"/>
        <a:ext cx="1616048" cy="969628"/>
      </dsp:txXfrm>
    </dsp:sp>
    <dsp:sp modelId="{48DBAAA2-AE54-4322-8F44-CC237DE0D4F0}">
      <dsp:nvSpPr>
        <dsp:cNvPr id="0" name=""/>
        <dsp:cNvSpPr/>
      </dsp:nvSpPr>
      <dsp:spPr>
        <a:xfrm>
          <a:off x="3558290" y="153935"/>
          <a:ext cx="1616048" cy="969628"/>
        </a:xfrm>
        <a:prstGeom prst="rect">
          <a:avLst/>
        </a:prstGeom>
        <a:solidFill>
          <a:srgbClr val="FFE89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b="1" kern="1200" dirty="0">
            <a:solidFill>
              <a:srgbClr val="575086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Анализ запросов, направленных департаментом образования и науки Брянской области, в ОМС, ОО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b="1" kern="1200" dirty="0">
            <a:solidFill>
              <a:srgbClr val="575086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558290" y="153935"/>
        <a:ext cx="1616048" cy="969628"/>
      </dsp:txXfrm>
    </dsp:sp>
    <dsp:sp modelId="{3528B979-F72E-4F9F-8FCB-12B00DC025CE}">
      <dsp:nvSpPr>
        <dsp:cNvPr id="0" name=""/>
        <dsp:cNvSpPr/>
      </dsp:nvSpPr>
      <dsp:spPr>
        <a:xfrm>
          <a:off x="5335943" y="153935"/>
          <a:ext cx="1616048" cy="969628"/>
        </a:xfrm>
        <a:prstGeom prst="rect">
          <a:avLst/>
        </a:prstGeom>
        <a:solidFill>
          <a:srgbClr val="FFE89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Профилактические мероприятия</a:t>
          </a:r>
        </a:p>
      </dsp:txBody>
      <dsp:txXfrm>
        <a:off x="5335943" y="153935"/>
        <a:ext cx="1616048" cy="969628"/>
      </dsp:txXfrm>
    </dsp:sp>
    <dsp:sp modelId="{F6007920-820B-46B2-9825-8977D3B528E3}">
      <dsp:nvSpPr>
        <dsp:cNvPr id="0" name=""/>
        <dsp:cNvSpPr/>
      </dsp:nvSpPr>
      <dsp:spPr>
        <a:xfrm>
          <a:off x="7113596" y="153935"/>
          <a:ext cx="1616048" cy="969628"/>
        </a:xfrm>
        <a:prstGeom prst="rect">
          <a:avLst/>
        </a:prstGeom>
        <a:solidFill>
          <a:srgbClr val="FFE89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Индивидуальные собеседования с руководителями ОМС по вопросу снижения бюрократической нагрузки</a:t>
          </a:r>
        </a:p>
      </dsp:txBody>
      <dsp:txXfrm>
        <a:off x="7113596" y="153935"/>
        <a:ext cx="1616048" cy="9696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0CCCD-F287-401E-AF21-8AD79DECFD0C}">
      <dsp:nvSpPr>
        <dsp:cNvPr id="0" name=""/>
        <dsp:cNvSpPr/>
      </dsp:nvSpPr>
      <dsp:spPr>
        <a:xfrm>
          <a:off x="-5777171" y="-874170"/>
          <a:ext cx="6882091" cy="6882091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87F5BF-66FF-44D8-9BA7-F9B582197731}">
      <dsp:nvSpPr>
        <dsp:cNvPr id="0" name=""/>
        <dsp:cNvSpPr/>
      </dsp:nvSpPr>
      <dsp:spPr>
        <a:xfrm>
          <a:off x="360038" y="0"/>
          <a:ext cx="6629884" cy="753997"/>
        </a:xfrm>
        <a:prstGeom prst="rect">
          <a:avLst/>
        </a:prstGeom>
        <a:solidFill>
          <a:srgbClr val="E1D5B9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</a:t>
          </a:r>
          <a:r>
            <a:rPr lang="ru-RU" sz="13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нформирование</a:t>
          </a:r>
          <a:r>
            <a:rPr lang="ru-RU" sz="13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сотрудников ведомств и подведомственных организаций, взаимодействующих с департаментом, муниципальными органами управления образованием и образовательными организациями, о статье 29 ФЗ «Об образовании в Российской Федерации» и приказе Минпросвещения России от 06.11.2024 № 779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360038" y="0"/>
        <a:ext cx="6629884" cy="753997"/>
      </dsp:txXfrm>
    </dsp:sp>
    <dsp:sp modelId="{0B73FF74-BBC3-4232-9D63-0851A365B0B3}">
      <dsp:nvSpPr>
        <dsp:cNvPr id="0" name=""/>
        <dsp:cNvSpPr/>
      </dsp:nvSpPr>
      <dsp:spPr>
        <a:xfrm>
          <a:off x="68252" y="184929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5FA96-B0F5-4D99-A6CC-75FFF41BAB5A}">
      <dsp:nvSpPr>
        <dsp:cNvPr id="0" name=""/>
        <dsp:cNvSpPr/>
      </dsp:nvSpPr>
      <dsp:spPr>
        <a:xfrm>
          <a:off x="779410" y="833186"/>
          <a:ext cx="6209120" cy="678982"/>
        </a:xfrm>
        <a:prstGeom prst="rect">
          <a:avLst/>
        </a:prstGeom>
        <a:solidFill>
          <a:srgbClr val="E1D5B9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Wingdings" panose="05000000000000000000" pitchFamily="2" charset="2"/>
            <a:buNone/>
          </a:pP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Выстраивание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нового формата межведомственных отношений с департаментом, муниципальными органами управления образованием и образовательными организациями:</a:t>
          </a:r>
          <a:endParaRPr lang="ru-RU" sz="1300" kern="1200" dirty="0"/>
        </a:p>
      </dsp:txBody>
      <dsp:txXfrm>
        <a:off x="779410" y="833186"/>
        <a:ext cx="6209120" cy="678982"/>
      </dsp:txXfrm>
    </dsp:sp>
    <dsp:sp modelId="{423E82F0-8EE7-4B56-923D-E72BF518BF00}">
      <dsp:nvSpPr>
        <dsp:cNvPr id="0" name=""/>
        <dsp:cNvSpPr/>
      </dsp:nvSpPr>
      <dsp:spPr>
        <a:xfrm>
          <a:off x="489017" y="882283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E7698-67B0-4C0F-A6A1-502A3C262411}">
      <dsp:nvSpPr>
        <dsp:cNvPr id="0" name=""/>
        <dsp:cNvSpPr/>
      </dsp:nvSpPr>
      <dsp:spPr>
        <a:xfrm>
          <a:off x="1009987" y="1637205"/>
          <a:ext cx="5978543" cy="464630"/>
        </a:xfrm>
        <a:prstGeom prst="rect">
          <a:avLst/>
        </a:prstGeom>
        <a:solidFill>
          <a:srgbClr val="F5CDBD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</a:t>
          </a:r>
          <a:r>
            <a: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изменение формы </a:t>
          </a:r>
          <a:r>
            <a: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направляемых запросов с  указанием основания, предусмотренного законодательством Российской Федерации;</a:t>
          </a:r>
        </a:p>
      </dsp:txBody>
      <dsp:txXfrm>
        <a:off x="1009987" y="1637205"/>
        <a:ext cx="5978543" cy="464630"/>
      </dsp:txXfrm>
    </dsp:sp>
    <dsp:sp modelId="{9423F653-CACF-4E5A-BC5B-FFC4ED4CC9BD}">
      <dsp:nvSpPr>
        <dsp:cNvPr id="0" name=""/>
        <dsp:cNvSpPr/>
      </dsp:nvSpPr>
      <dsp:spPr>
        <a:xfrm>
          <a:off x="719593" y="1579126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12C73E-C01E-4602-98D1-CE3A2C5B27E9}">
      <dsp:nvSpPr>
        <dsp:cNvPr id="0" name=""/>
        <dsp:cNvSpPr/>
      </dsp:nvSpPr>
      <dsp:spPr>
        <a:xfrm>
          <a:off x="1083608" y="2334559"/>
          <a:ext cx="5904922" cy="464630"/>
        </a:xfrm>
        <a:prstGeom prst="rect">
          <a:avLst/>
        </a:prstGeom>
        <a:solidFill>
          <a:srgbClr val="F5CDBD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отказ от</a:t>
          </a:r>
          <a:r>
            <a: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запросов</a:t>
          </a:r>
          <a:r>
            <a: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информации, находящейся </a:t>
          </a:r>
          <a:r>
            <a: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 </a:t>
          </a:r>
          <a:r>
            <a: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открытом доступе (на официальном сайте), за периоды, не предусмотренные статистическими данными;</a:t>
          </a:r>
        </a:p>
      </dsp:txBody>
      <dsp:txXfrm>
        <a:off x="1083608" y="2334559"/>
        <a:ext cx="5904922" cy="464630"/>
      </dsp:txXfrm>
    </dsp:sp>
    <dsp:sp modelId="{622F040C-FF55-4FAD-8F01-21AE4DD54611}">
      <dsp:nvSpPr>
        <dsp:cNvPr id="0" name=""/>
        <dsp:cNvSpPr/>
      </dsp:nvSpPr>
      <dsp:spPr>
        <a:xfrm>
          <a:off x="793214" y="2276481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2F032C-B706-48B5-A0DF-75516E6E9F76}">
      <dsp:nvSpPr>
        <dsp:cNvPr id="0" name=""/>
        <dsp:cNvSpPr/>
      </dsp:nvSpPr>
      <dsp:spPr>
        <a:xfrm>
          <a:off x="1009987" y="3031914"/>
          <a:ext cx="5978543" cy="464630"/>
        </a:xfrm>
        <a:prstGeom prst="rect">
          <a:avLst/>
        </a:prstGeom>
        <a:solidFill>
          <a:srgbClr val="F5CDBD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</a:t>
          </a:r>
          <a:r>
            <a: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отказ от требования </a:t>
          </a:r>
          <a:r>
            <a: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предоставления педагогами </a:t>
          </a:r>
          <a:r>
            <a: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фотоотчетов - </a:t>
          </a:r>
          <a:r>
            <a: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документации, не предусмотренной законодательством Российской Федерации;</a:t>
          </a:r>
        </a:p>
      </dsp:txBody>
      <dsp:txXfrm>
        <a:off x="1009987" y="3031914"/>
        <a:ext cx="5978543" cy="464630"/>
      </dsp:txXfrm>
    </dsp:sp>
    <dsp:sp modelId="{256BD99C-B1D8-4A51-8F0D-280295015B13}">
      <dsp:nvSpPr>
        <dsp:cNvPr id="0" name=""/>
        <dsp:cNvSpPr/>
      </dsp:nvSpPr>
      <dsp:spPr>
        <a:xfrm>
          <a:off x="719593" y="2973835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337A87-8792-4823-9CCD-0FC0E5B9C899}">
      <dsp:nvSpPr>
        <dsp:cNvPr id="0" name=""/>
        <dsp:cNvSpPr/>
      </dsp:nvSpPr>
      <dsp:spPr>
        <a:xfrm>
          <a:off x="779410" y="3728757"/>
          <a:ext cx="6209120" cy="464630"/>
        </a:xfrm>
        <a:prstGeom prst="rect">
          <a:avLst/>
        </a:prstGeom>
        <a:solidFill>
          <a:srgbClr val="F5CDBD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отказ от инициатив </a:t>
          </a:r>
          <a:r>
            <a: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 обязательному участию в проведении разовых акций, конкурсов, диктантов</a:t>
          </a:r>
          <a:endParaRPr lang="ru-RU" sz="1200" kern="1200" dirty="0"/>
        </a:p>
      </dsp:txBody>
      <dsp:txXfrm>
        <a:off x="779410" y="3728757"/>
        <a:ext cx="6209120" cy="464630"/>
      </dsp:txXfrm>
    </dsp:sp>
    <dsp:sp modelId="{88B746C3-2DAF-4D94-8B1D-DEB26E8DA914}">
      <dsp:nvSpPr>
        <dsp:cNvPr id="0" name=""/>
        <dsp:cNvSpPr/>
      </dsp:nvSpPr>
      <dsp:spPr>
        <a:xfrm>
          <a:off x="489017" y="3670678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6A2FDB-5A65-4913-AAAF-3A5BD13EC9EC}">
      <dsp:nvSpPr>
        <dsp:cNvPr id="0" name=""/>
        <dsp:cNvSpPr/>
      </dsp:nvSpPr>
      <dsp:spPr>
        <a:xfrm>
          <a:off x="358646" y="4320919"/>
          <a:ext cx="6629884" cy="675014"/>
        </a:xfrm>
        <a:prstGeom prst="rect">
          <a:avLst/>
        </a:prstGeom>
        <a:solidFill>
          <a:srgbClr val="E1D5B9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Интеграция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информационных систем различных ведомств с целью автоматического обмена информацией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358646" y="4320919"/>
        <a:ext cx="6629884" cy="675014"/>
      </dsp:txXfrm>
    </dsp:sp>
    <dsp:sp modelId="{53DD4FA1-239C-44EE-91BD-4FB41F541FBD}">
      <dsp:nvSpPr>
        <dsp:cNvPr id="0" name=""/>
        <dsp:cNvSpPr/>
      </dsp:nvSpPr>
      <dsp:spPr>
        <a:xfrm>
          <a:off x="68252" y="4368032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80985-1287-4A8D-B91D-2102F236F650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113BA-7A8E-4C85-8C7B-4DBFE5C64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349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4763-AEFA-4770-B812-A1B50981E587}" type="datetime1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5426-8B68-42B3-9FBB-A3891EE0F75B}" type="datetime1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6E8A-7A6A-4FA9-9252-79DF6868F2EE}" type="datetime1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16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FCB3-3AAC-43DE-9B8B-1D21E58F1D07}" type="datetime1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242F-5088-4460-93FD-AFA4E5E04405}" type="datetime1">
              <a:rPr lang="ru-RU" smtClean="0"/>
              <a:t>13.02.2026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04AA-4D2E-4B89-B18B-8E4A911CB6EB}" type="datetime1">
              <a:rPr lang="ru-RU" smtClean="0"/>
              <a:t>13.02.2026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FA4D-2C93-47D8-B508-7341BC2CD235}" type="datetime1">
              <a:rPr lang="ru-RU" smtClean="0"/>
              <a:t>13.02.2026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4BCE-979B-4A7A-B453-263EDC9FF313}" type="datetime1">
              <a:rPr lang="ru-RU" smtClean="0"/>
              <a:t>13.02.2026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54CF3-DED1-4C40-B959-33ACB0216F25}" type="datetime1">
              <a:rPr lang="ru-RU" smtClean="0"/>
              <a:t>13.02.2026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C27E-A646-4ED8-8075-53B994D18833}" type="datetime1">
              <a:rPr lang="ru-RU" smtClean="0"/>
              <a:t>13.02.2026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8F7C-907A-49D4-9497-3F23F11A569E}" type="datetime1">
              <a:rPr lang="ru-RU" smtClean="0"/>
              <a:t>13.02.2026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521">
              <a:srgbClr val="FAFBEA"/>
            </a:gs>
            <a:gs pos="0">
              <a:srgbClr val="FDFFE7"/>
            </a:gs>
            <a:gs pos="99000">
              <a:schemeClr val="bg2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6641FED-26D8-4A10-BCE4-ECACACF9AF85}" type="datetime1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10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510818&amp;dst=733" TargetMode="External"/><Relationship Id="rId2" Type="http://schemas.openxmlformats.org/officeDocument/2006/relationships/hyperlink" Target="https://login.consultant.ru/link/?req=doc&amp;base=LAW&amp;n=510818&amp;dst=100413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7.pn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microsoft.com/office/2007/relationships/diagramDrawing" Target="../diagrams/drawing5.xml"/><Relationship Id="rId18" Type="http://schemas.openxmlformats.org/officeDocument/2006/relationships/diagramColors" Target="../diagrams/colors6.xml"/><Relationship Id="rId3" Type="http://schemas.openxmlformats.org/officeDocument/2006/relationships/diagramLayout" Target="../diagrams/layout4.xml"/><Relationship Id="rId21" Type="http://schemas.openxmlformats.org/officeDocument/2006/relationships/image" Target="../media/image12.jpeg"/><Relationship Id="rId7" Type="http://schemas.openxmlformats.org/officeDocument/2006/relationships/image" Target="../media/image8.jpeg"/><Relationship Id="rId12" Type="http://schemas.openxmlformats.org/officeDocument/2006/relationships/diagramColors" Target="../diagrams/colors5.xml"/><Relationship Id="rId17" Type="http://schemas.openxmlformats.org/officeDocument/2006/relationships/diagramQuickStyle" Target="../diagrams/quickStyle6.xml"/><Relationship Id="rId2" Type="http://schemas.openxmlformats.org/officeDocument/2006/relationships/diagramData" Target="../diagrams/data4.xml"/><Relationship Id="rId16" Type="http://schemas.openxmlformats.org/officeDocument/2006/relationships/diagramLayout" Target="../diagrams/layout6.xml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openxmlformats.org/officeDocument/2006/relationships/diagramQuickStyle" Target="../diagrams/quickStyle5.xml"/><Relationship Id="rId5" Type="http://schemas.openxmlformats.org/officeDocument/2006/relationships/diagramColors" Target="../diagrams/colors4.xml"/><Relationship Id="rId15" Type="http://schemas.openxmlformats.org/officeDocument/2006/relationships/diagramData" Target="../diagrams/data6.xml"/><Relationship Id="rId10" Type="http://schemas.openxmlformats.org/officeDocument/2006/relationships/diagramLayout" Target="../diagrams/layout5.xml"/><Relationship Id="rId19" Type="http://schemas.microsoft.com/office/2007/relationships/diagramDrawing" Target="../diagrams/drawing6.xml"/><Relationship Id="rId4" Type="http://schemas.openxmlformats.org/officeDocument/2006/relationships/diagramQuickStyle" Target="../diagrams/quickStyle4.xml"/><Relationship Id="rId9" Type="http://schemas.openxmlformats.org/officeDocument/2006/relationships/diagramData" Target="../diagrams/data5.xml"/><Relationship Id="rId1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4163"/>
            <a:ext cx="1017587" cy="1085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508" y="836712"/>
            <a:ext cx="9000492" cy="4320480"/>
          </a:xfrm>
        </p:spPr>
        <p:txBody>
          <a:bodyPr/>
          <a:lstStyle/>
          <a:p>
            <a:pPr algn="ctr"/>
            <a:br>
              <a:rPr lang="ru-RU" sz="3200" b="1" dirty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 сокращении</a:t>
            </a:r>
            <a:b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бюрократической НАГРУЗКИ</a:t>
            </a:r>
            <a:b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на педагогов и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образовательные организации при межведомственном взаимодействии</a:t>
            </a:r>
            <a:endParaRPr lang="ru-RU" sz="2800" b="1" dirty="0">
              <a:solidFill>
                <a:schemeClr val="accent5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3568" y="332656"/>
            <a:ext cx="82089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ДЕПАРТАМЕНТ ОБРАЗОВАНИЯ И НАУКИ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БРЯНСКОЙ ОБЛАСТИ                                  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71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9A58C18-3DD0-609F-D468-793A243EA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10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987130-1244-F729-77A4-A8B0C3FE72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762" y="620688"/>
            <a:ext cx="6984776" cy="3428341"/>
          </a:xfrm>
          <a:prstGeom prst="rect">
            <a:avLst/>
          </a:prstGeom>
          <a:gradFill>
            <a:gsLst>
              <a:gs pos="37521">
                <a:srgbClr val="FAFBEA"/>
              </a:gs>
              <a:gs pos="0">
                <a:srgbClr val="FDFFE7"/>
              </a:gs>
              <a:gs pos="99000">
                <a:schemeClr val="bg2">
                  <a:lumMod val="20000"/>
                  <a:lumOff val="80000"/>
                </a:schemeClr>
              </a:gs>
            </a:gsLst>
            <a:path path="circle">
              <a:fillToRect t="100000" r="100000"/>
            </a:path>
          </a:gradFill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AB2B9902-542F-8EAD-2EF5-28D142E4C266}"/>
              </a:ext>
            </a:extLst>
          </p:cNvPr>
          <p:cNvSpPr txBox="1">
            <a:spLocks/>
          </p:cNvSpPr>
          <p:nvPr/>
        </p:nvSpPr>
        <p:spPr>
          <a:xfrm>
            <a:off x="1187624" y="189940"/>
            <a:ext cx="7515052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СКРЫТЫЕ МЕХАНИЗМЫ, ПРЕПЯТСТВУЮЩИЕ СНИЖЕНИЮ БЮРОКРАТИЧЕСКОЙ НАГРУЗКИ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FB3D46C-11B7-0133-5C4E-27E077747A38}"/>
              </a:ext>
            </a:extLst>
          </p:cNvPr>
          <p:cNvSpPr/>
          <p:nvPr/>
        </p:nvSpPr>
        <p:spPr>
          <a:xfrm>
            <a:off x="395536" y="3933057"/>
            <a:ext cx="8352928" cy="459246"/>
          </a:xfrm>
          <a:prstGeom prst="roundRect">
            <a:avLst/>
          </a:prstGeom>
          <a:solidFill>
            <a:srgbClr val="E7DDC7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45021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ТИПИЧНЫЕ ПРОБЛЕМЫ, ВЫЯВЛЕННЫЕ В РАМКАХ</a:t>
            </a:r>
          </a:p>
          <a:p>
            <a:pPr marL="0" marR="0" lvl="0" indent="45021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МЕЖВЕДОМСТВЕННОГО ВЗАИМОДЕЙСТВИЯ</a:t>
            </a:r>
            <a:r>
              <a:rPr kumimoji="0" lang="ru-RU" sz="1400" b="0" i="0" u="none" strike="noStrike" kern="1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48D0601-9079-D63A-43D9-E2958D7BD82E}"/>
              </a:ext>
            </a:extLst>
          </p:cNvPr>
          <p:cNvSpPr/>
          <p:nvPr/>
        </p:nvSpPr>
        <p:spPr>
          <a:xfrm>
            <a:off x="395536" y="4479777"/>
            <a:ext cx="8352928" cy="2246143"/>
          </a:xfrm>
          <a:prstGeom prst="roundRect">
            <a:avLst/>
          </a:prstGeom>
          <a:solidFill>
            <a:srgbClr val="F9E1D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45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Char char="-"/>
              <a:tabLst/>
              <a:defRPr/>
            </a:pPr>
            <a:r>
              <a:rPr kumimoji="0" lang="ru-RU" sz="13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направление в образовательные организации нормативно не обоснованных запросов о предоставлении информации (документов, сведений, отчетов, фотоотчетов);</a:t>
            </a: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45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Char char="-"/>
              <a:tabLst/>
              <a:defRPr/>
            </a:pPr>
            <a:r>
              <a:rPr kumimoji="0" lang="ru-RU" sz="13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дублирование запросов в муниципальные органы управления образованием и образовательные организации (одни и те же сведения); </a:t>
            </a:r>
          </a:p>
          <a:p>
            <a:pPr marL="0" marR="0" lvl="0" indent="45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направление требований о проведении мероприятий, конкурсов отраслевой направленности; </a:t>
            </a:r>
          </a:p>
          <a:p>
            <a:pPr marL="0" marR="0" lvl="0" indent="45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для получения информации не используются открытые и общедоступные источники информации о деятельности образовательных организаций (официальный сайт в сети «Интернет);</a:t>
            </a:r>
          </a:p>
          <a:p>
            <a:pPr marL="0" marR="0" lvl="0" indent="45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отсутствие опыта у образовательных организаций по применению части 4 статьи 29 ФЗ «Об образовании в Российской Федерации» в части формулировки отказа в предоставлении информации (документов) с обоснованием причины</a:t>
            </a:r>
          </a:p>
        </p:txBody>
      </p:sp>
      <p:sp>
        <p:nvSpPr>
          <p:cNvPr id="9" name="AutoShape 2" descr="Picture background">
            <a:extLst>
              <a:ext uri="{FF2B5EF4-FFF2-40B4-BE49-F238E27FC236}">
                <a16:creationId xmlns:a16="http://schemas.microsoft.com/office/drawing/2014/main" id="{E6C63202-7BA7-A6C7-3DFF-A0AE6AECC9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953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8AD046A-58E0-DD67-7709-06F595778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36904"/>
            <a:ext cx="6480719" cy="274659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9C54ADB-986A-7A10-F644-BE67904D6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11</a:t>
            </a:fld>
            <a:endParaRPr lang="ru-RU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CC98C92-3C5C-F9ED-CC7E-0C064E2E2E24}"/>
              </a:ext>
            </a:extLst>
          </p:cNvPr>
          <p:cNvSpPr txBox="1">
            <a:spLocks/>
          </p:cNvSpPr>
          <p:nvPr/>
        </p:nvSpPr>
        <p:spPr>
          <a:xfrm>
            <a:off x="1400683" y="97917"/>
            <a:ext cx="6771717" cy="771492"/>
          </a:xfrm>
          <a:prstGeom prst="rect">
            <a:avLst/>
          </a:prstGeom>
        </p:spPr>
        <p:txBody>
          <a:bodyPr vert="horz" wrap="square" lIns="0" tIns="398271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algn="ctr">
              <a:spcBef>
                <a:spcPts val="105"/>
              </a:spcBef>
            </a:pPr>
            <a:endParaRPr lang="ru-RU" sz="2400" cap="all" spc="-8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2F78F4-FE92-0769-E16D-7E0C6414BE89}"/>
              </a:ext>
            </a:extLst>
          </p:cNvPr>
          <p:cNvSpPr txBox="1"/>
          <p:nvPr/>
        </p:nvSpPr>
        <p:spPr>
          <a:xfrm>
            <a:off x="539552" y="74506"/>
            <a:ext cx="82809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ТИПОВОЙ ПЛАН МЕРОПРИЯТИЙ ПО СНИЖЕНИЮ </a:t>
            </a:r>
            <a:endParaRPr lang="ru-RU" sz="2400" b="0" i="0" u="none" strike="noStrike" baseline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БЮРОКРАТИЧЕСКОЙ НАГРУЗКИ ДЛЯ РОИВ 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42C3D98-C752-EB48-CA95-57C9DDF43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0997"/>
            <a:ext cx="6897295" cy="403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24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276E59FE-731F-97C8-66FB-9CD9837B164F}"/>
              </a:ext>
            </a:extLst>
          </p:cNvPr>
          <p:cNvSpPr/>
          <p:nvPr/>
        </p:nvSpPr>
        <p:spPr>
          <a:xfrm>
            <a:off x="389119" y="4358882"/>
            <a:ext cx="2083910" cy="24121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8D4F8EA4-AF02-D273-5D12-177393E666B3}"/>
              </a:ext>
            </a:extLst>
          </p:cNvPr>
          <p:cNvSpPr/>
          <p:nvPr/>
        </p:nvSpPr>
        <p:spPr>
          <a:xfrm>
            <a:off x="389119" y="3068960"/>
            <a:ext cx="2083910" cy="10572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68BD527-F966-E00C-8519-E1B08E0EC4F1}"/>
              </a:ext>
            </a:extLst>
          </p:cNvPr>
          <p:cNvSpPr/>
          <p:nvPr/>
        </p:nvSpPr>
        <p:spPr>
          <a:xfrm>
            <a:off x="4465726" y="5228800"/>
            <a:ext cx="1875441" cy="46145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spc="-6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6BF7C15D-6B7E-7EA0-BD53-FDC5BDD2E4E6}"/>
              </a:ext>
            </a:extLst>
          </p:cNvPr>
          <p:cNvSpPr/>
          <p:nvPr/>
        </p:nvSpPr>
        <p:spPr>
          <a:xfrm>
            <a:off x="4453007" y="2615696"/>
            <a:ext cx="1875441" cy="121397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spc="-6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99724AD-1D01-E0B1-ADAD-11ECF5A25C85}"/>
              </a:ext>
            </a:extLst>
          </p:cNvPr>
          <p:cNvSpPr/>
          <p:nvPr/>
        </p:nvSpPr>
        <p:spPr>
          <a:xfrm>
            <a:off x="6578970" y="2533809"/>
            <a:ext cx="2358691" cy="4135551"/>
          </a:xfrm>
          <a:prstGeom prst="roundRect">
            <a:avLst/>
          </a:prstGeom>
          <a:solidFill>
            <a:srgbClr val="DFDFF1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14016" y="374981"/>
            <a:ext cx="6856847" cy="315923"/>
          </a:xfrm>
          <a:prstGeom prst="rect">
            <a:avLst/>
          </a:prstGeom>
        </p:spPr>
        <p:txBody>
          <a:bodyPr vert="horz" wrap="square" lIns="0" tIns="8068" rIns="0" bIns="0" rtlCol="0">
            <a:spAutoFit/>
          </a:bodyPr>
          <a:lstStyle/>
          <a:p>
            <a:pPr marL="7684" marR="0" lvl="0" indent="0" algn="ctr" defTabSz="914400" rtl="0" eaLnBrk="1" fontAlgn="auto" latinLnBrk="0" hangingPunct="1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2000" b="1" cap="all" spc="-8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ИСКЛЮЧЕНИЕ НЕЗАПЛАНИРОВАННЫХ ПОРУЧЕНИЙ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9890" y="3336376"/>
            <a:ext cx="1814585" cy="5009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8452" rIns="0" bIns="0" rtlCol="0">
            <a:spAutoFit/>
          </a:bodyPr>
          <a:lstStyle/>
          <a:p>
            <a:pPr marL="616217" marR="3073" lvl="0" indent="-608917" algn="l" defTabSz="914400" rtl="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600" b="1" spc="-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</a:t>
            </a:r>
            <a:r>
              <a:rPr sz="1600" b="1" spc="-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600" b="1" spc="-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sz="1600" b="1" spc="-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618" y="4564760"/>
            <a:ext cx="1755198" cy="2035881"/>
          </a:xfrm>
          <a:prstGeom prst="rect">
            <a:avLst/>
          </a:prstGeom>
        </p:spPr>
        <p:txBody>
          <a:bodyPr vert="horz" wrap="square" lIns="0" tIns="8068" rIns="0" bIns="0" rtlCol="0">
            <a:spAutoFit/>
          </a:bodyPr>
          <a:lstStyle/>
          <a:p>
            <a:pPr marL="7299" marR="3073" lvl="0" indent="0" algn="ctr" defTabSz="914400" rtl="0" eaLnBrk="1" fontAlgn="auto" latinLnBrk="0" hangingPunct="1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600" b="1" spc="-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</a:t>
            </a:r>
          </a:p>
          <a:p>
            <a:pPr marL="384" marR="0" lvl="0" indent="0" algn="ctr" defTabSz="914400" rtl="0" eaLnBrk="1" fontAlgn="auto" latinLnBrk="0" hangingPunct="1">
              <a:lnSpc>
                <a:spcPct val="100000"/>
              </a:lnSpc>
              <a:spcBef>
                <a:spcPts val="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600" b="1" spc="-6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spc="-6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воспитания, календарный план воспитательной работы</a:t>
            </a:r>
            <a:r>
              <a:rPr sz="1600" b="1" spc="-6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87276" y="1167742"/>
            <a:ext cx="1796527" cy="105604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0" tIns="13063" rIns="0" bIns="0" rtlCol="0">
            <a:spAutoFit/>
          </a:bodyPr>
          <a:lstStyle/>
          <a:p>
            <a:pPr marL="289284" marR="232426" lvl="0" indent="-1537" algn="ctr" defTabSz="914400" rtl="0" eaLnBrk="1" fontAlgn="auto" latinLnBrk="0" hangingPunct="1">
              <a:lnSpc>
                <a:spcPct val="10000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94" b="1" i="0" u="none" strike="noStrike" kern="1200" cap="none" spc="-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Внеплановая деятельность </a:t>
            </a:r>
            <a:r>
              <a:rPr kumimoji="0" sz="169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от</a:t>
            </a:r>
            <a:r>
              <a:rPr kumimoji="0" sz="1694" b="1" i="0" u="none" strike="noStrike" kern="1200" cap="none" spc="-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94" b="1" i="0" u="none" strike="noStrike" kern="1200" cap="none" spc="-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различных ведомств</a:t>
            </a:r>
            <a:endParaRPr kumimoji="0" sz="169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9119" y="1564238"/>
            <a:ext cx="2083910" cy="999239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0" tIns="14215" rIns="0" bIns="0" rtlCol="0">
            <a:spAutoFit/>
          </a:bodyPr>
          <a:lstStyle/>
          <a:p>
            <a:pPr marL="409531" marR="404536" lvl="0" indent="175184" algn="l" defTabSz="914400" rtl="0" eaLnBrk="1" fontAlgn="auto" latinLnBrk="0" hangingPunct="1">
              <a:lnSpc>
                <a:spcPct val="100000"/>
              </a:lnSpc>
              <a:spcBef>
                <a:spcPts val="11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600" b="1" spc="-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Плановая деятельность</a:t>
            </a:r>
          </a:p>
          <a:p>
            <a:pPr marL="435270" marR="220132" lvl="0" indent="-2120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600" b="1" spc="-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464469" y="2615696"/>
            <a:ext cx="1863979" cy="12392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0" tIns="8068" rIns="0" bIns="0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spc="-6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Министерства, подведомственные им агентства, службы, надзоры</a:t>
            </a:r>
            <a:endParaRPr sz="1600" b="1" spc="-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09458" y="5271376"/>
            <a:ext cx="1718989" cy="2851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0" tIns="8068" rIns="0" bIns="0" rtlCol="0">
            <a:spAutoFit/>
          </a:bodyPr>
          <a:lstStyle/>
          <a:p>
            <a:pPr marL="7684" marR="0" lvl="0" indent="0" algn="l" defTabSz="914400" rtl="0" eaLnBrk="1" fontAlgn="auto" latinLnBrk="0" hangingPunct="1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b="1" spc="-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340979" y="2168031"/>
            <a:ext cx="2021451" cy="4297430"/>
            <a:chOff x="3803903" y="3450335"/>
            <a:chExt cx="3341010" cy="6647688"/>
          </a:xfrm>
        </p:grpSpPr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67056" y="4521024"/>
              <a:ext cx="1335023" cy="8046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42431" y="5325697"/>
              <a:ext cx="1335023" cy="80771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4104" y="6952919"/>
              <a:ext cx="1335025" cy="8046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06842" y="8227031"/>
              <a:ext cx="1338071" cy="80467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88863" y="3450335"/>
              <a:ext cx="478536" cy="664768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80103" y="5434583"/>
              <a:ext cx="1338072" cy="80772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03903" y="7802879"/>
              <a:ext cx="1335024" cy="80467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71997" y="5202936"/>
              <a:ext cx="1506882" cy="3872082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193407" y="3494693"/>
            <a:ext cx="276999" cy="1873450"/>
          </a:xfrm>
          <a:prstGeom prst="rect">
            <a:avLst/>
          </a:prstGeom>
        </p:spPr>
        <p:txBody>
          <a:bodyPr vert="vert270" wrap="square" lIns="0" tIns="7684" rIns="0" bIns="0" rtlCol="0">
            <a:spAutoFit/>
          </a:bodyPr>
          <a:lstStyle/>
          <a:p>
            <a:pPr marL="360000" marR="3073" lvl="0" indent="0" algn="just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Департамент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06925" y="2815339"/>
            <a:ext cx="2187260" cy="1050996"/>
          </a:xfrm>
          <a:prstGeom prst="rect">
            <a:avLst/>
          </a:prstGeom>
        </p:spPr>
        <p:txBody>
          <a:bodyPr vert="horz" wrap="square" lIns="0" tIns="8068" rIns="0" bIns="0" rtlCol="0">
            <a:spAutoFit/>
          </a:bodyPr>
          <a:lstStyle/>
          <a:p>
            <a:pPr marL="7684" marR="0" lvl="0" indent="0" algn="just" defTabSz="914400" rtl="0" eaLnBrk="1" fontAlgn="auto" latinLnBrk="0" hangingPunct="1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94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1.</a:t>
            </a:r>
            <a:r>
              <a:rPr kumimoji="0" sz="1694" b="0" i="0" u="none" strike="noStrike" kern="1200" cap="none" spc="191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1694" b="0" i="0" u="none" strike="noStrike" kern="1200" cap="none" spc="-6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Единый</a:t>
            </a:r>
            <a:endParaRPr kumimoji="0" sz="1694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9249" marR="3073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94" b="0" i="0" u="none" strike="noStrike" kern="1200" cap="none" spc="-6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межведомственный </a:t>
            </a:r>
            <a:r>
              <a:rPr kumimoji="0" sz="1694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kumimoji="0" sz="1694" b="0" i="0" u="none" strike="noStrike" kern="1200" cap="none" spc="-2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1694" b="0" i="0" u="none" strike="noStrike" kern="1200" cap="none" spc="-6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</a:t>
            </a:r>
            <a:r>
              <a:rPr kumimoji="0" sz="1694" b="0" i="0" u="none" strike="noStrike" kern="1200" cap="none" spc="-6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1694" b="0" i="0" u="none" strike="noStrike" kern="1200" cap="none" spc="-6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endParaRPr kumimoji="0" sz="1694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34">
            <a:extLst>
              <a:ext uri="{FF2B5EF4-FFF2-40B4-BE49-F238E27FC236}">
                <a16:creationId xmlns:a16="http://schemas.microsoft.com/office/drawing/2014/main" id="{B3B39455-35A9-F63D-1C36-504A13EC6B38}"/>
              </a:ext>
            </a:extLst>
          </p:cNvPr>
          <p:cNvSpPr txBox="1"/>
          <p:nvPr/>
        </p:nvSpPr>
        <p:spPr>
          <a:xfrm>
            <a:off x="6677233" y="4358882"/>
            <a:ext cx="2187260" cy="2093846"/>
          </a:xfrm>
          <a:prstGeom prst="rect">
            <a:avLst/>
          </a:prstGeom>
        </p:spPr>
        <p:txBody>
          <a:bodyPr vert="horz" wrap="square" lIns="0" tIns="8068" rIns="0" bIns="0" rtlCol="0">
            <a:spAutoFit/>
          </a:bodyPr>
          <a:lstStyle/>
          <a:p>
            <a:pPr marL="7684" marR="0" algn="just">
              <a:spcBef>
                <a:spcPts val="64"/>
              </a:spcBef>
              <a:defRPr/>
            </a:pPr>
            <a:r>
              <a:rPr kumimoji="0" lang="ru-RU" sz="1694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694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694" b="0" i="0" u="none" strike="noStrike" kern="1200" cap="none" spc="191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sz="1694" spc="-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</a:t>
            </a:r>
          </a:p>
          <a:p>
            <a:pPr marL="319249" marR="3073" algn="just">
              <a:spcBef>
                <a:spcPts val="0"/>
              </a:spcBef>
              <a:defRPr/>
            </a:pPr>
            <a:r>
              <a:rPr sz="1694" spc="-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межведомственный</a:t>
            </a:r>
            <a:r>
              <a:rPr sz="1694" spc="-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ru-RU" sz="1694" spc="-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еречень</a:t>
            </a:r>
            <a:r>
              <a:rPr lang="ru-RU" sz="1694" spc="-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документов и показателей, </a:t>
            </a:r>
            <a:r>
              <a:rPr sz="1694" spc="-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94" spc="-6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требуемых от образовательной организации</a:t>
            </a:r>
            <a:endParaRPr sz="1694" spc="-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8A98D55-C79B-79B7-97A0-30E1AFB9FDB4}"/>
              </a:ext>
            </a:extLst>
          </p:cNvPr>
          <p:cNvSpPr/>
          <p:nvPr/>
        </p:nvSpPr>
        <p:spPr>
          <a:xfrm>
            <a:off x="6540859" y="1406425"/>
            <a:ext cx="2396398" cy="66440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pc="-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механизмы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B22CBC8-BAD8-F411-1C5A-62AE9A71EF76}"/>
              </a:ext>
            </a:extLst>
          </p:cNvPr>
          <p:cNvSpPr/>
          <p:nvPr/>
        </p:nvSpPr>
        <p:spPr>
          <a:xfrm>
            <a:off x="4456500" y="4431418"/>
            <a:ext cx="1875441" cy="46145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pc="-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РОИВ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F9488-A5AD-8E3B-5273-4E7CEE964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3DADE48-A4A5-AC9C-CB9D-4B9C7619E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13</a:t>
            </a:fld>
            <a:endParaRPr lang="ru-RU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79EA8182-6AF1-3209-355B-B9F9C6899C2A}"/>
              </a:ext>
            </a:extLst>
          </p:cNvPr>
          <p:cNvSpPr txBox="1">
            <a:spLocks/>
          </p:cNvSpPr>
          <p:nvPr/>
        </p:nvSpPr>
        <p:spPr>
          <a:xfrm>
            <a:off x="899592" y="188640"/>
            <a:ext cx="7704856" cy="533607"/>
          </a:xfrm>
          <a:prstGeom prst="rect">
            <a:avLst/>
          </a:prstGeom>
        </p:spPr>
        <p:txBody>
          <a:bodyPr vert="horz" wrap="square" lIns="0" tIns="193166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04775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межведомственного взаимодействия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2414CA68-4975-A999-617F-7BAD4C6469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8802183"/>
              </p:ext>
            </p:extLst>
          </p:nvPr>
        </p:nvGraphicFramePr>
        <p:xfrm>
          <a:off x="1331640" y="1196752"/>
          <a:ext cx="70567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535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E801A-DB53-5C72-FC23-8F25C551B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DFB1E29-38D0-F629-C583-CFE3B1468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14</a:t>
            </a:fld>
            <a:endParaRPr lang="ru-RU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86F792F-8052-035C-8B62-3C38B592B036}"/>
              </a:ext>
            </a:extLst>
          </p:cNvPr>
          <p:cNvSpPr txBox="1">
            <a:spLocks/>
          </p:cNvSpPr>
          <p:nvPr/>
        </p:nvSpPr>
        <p:spPr>
          <a:xfrm>
            <a:off x="899592" y="1628800"/>
            <a:ext cx="7704856" cy="3301031"/>
          </a:xfrm>
          <a:prstGeom prst="rect">
            <a:avLst/>
          </a:prstGeom>
        </p:spPr>
        <p:txBody>
          <a:bodyPr vert="horz" wrap="square" lIns="0" tIns="193166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04775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  <a:p>
            <a:pPr marL="104775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cap="all" spc="-8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4775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cap="all" spc="-8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4775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cap="all" spc="-8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 государственного надзора в сфере образования департамента образования и науки Брянской области</a:t>
            </a:r>
          </a:p>
          <a:p>
            <a:pPr marL="104775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cap="all" spc="-8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4775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cap="all" spc="-8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4775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(4832) 50-51-88</a:t>
            </a:r>
          </a:p>
          <a:p>
            <a:pPr marL="104775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8-967-970-51-88</a:t>
            </a:r>
          </a:p>
        </p:txBody>
      </p:sp>
    </p:spTree>
    <p:extLst>
      <p:ext uri="{BB962C8B-B14F-4D97-AF65-F5344CB8AC3E}">
        <p14:creationId xmlns:p14="http://schemas.microsoft.com/office/powerpoint/2010/main" val="556593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C19F4-52AE-3FAD-1B54-77203091B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0563AC1-88C8-4830-8E7E-387AE9D35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2</a:t>
            </a:fld>
            <a:endParaRPr lang="ru-RU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4CB54238-0CE5-7A77-F8AD-FD0FE4975CBD}"/>
              </a:ext>
            </a:extLst>
          </p:cNvPr>
          <p:cNvSpPr txBox="1">
            <a:spLocks/>
          </p:cNvSpPr>
          <p:nvPr/>
        </p:nvSpPr>
        <p:spPr>
          <a:xfrm>
            <a:off x="179512" y="309971"/>
            <a:ext cx="3960440" cy="1577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ПОРУЧЕНИЕ 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ПРЕЗИДЕНТА РОССИЙСКОЙ ФЕДЕРАЦИИ 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СНИЖЕНИЮ БЮРОКРАТИЧЕСКОЙ НАГРУЗКИ</a:t>
            </a: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cap="all" spc="-8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cap="all" spc="-8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ject 7">
            <a:extLst>
              <a:ext uri="{FF2B5EF4-FFF2-40B4-BE49-F238E27FC236}">
                <a16:creationId xmlns:a16="http://schemas.microsoft.com/office/drawing/2014/main" id="{F25B3963-2CF3-AB6E-444E-F63FF22C1ED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5" y="2237773"/>
            <a:ext cx="3816425" cy="2451953"/>
          </a:xfrm>
          <a:prstGeom prst="rect">
            <a:avLst/>
          </a:prstGeom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7E4FED6B-418C-C010-DF69-813FA55EECF9}"/>
              </a:ext>
            </a:extLst>
          </p:cNvPr>
          <p:cNvSpPr txBox="1"/>
          <p:nvPr/>
        </p:nvSpPr>
        <p:spPr>
          <a:xfrm>
            <a:off x="251520" y="1412776"/>
            <a:ext cx="3960440" cy="59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12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Поручение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Президента Российской Федерации </a:t>
            </a:r>
          </a:p>
          <a:p>
            <a:pPr marL="12700" algn="ctr">
              <a:spcBef>
                <a:spcPts val="100"/>
              </a:spcBef>
            </a:pPr>
            <a:r>
              <a:rPr lang="ru-RU" sz="12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sz="12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.В. Путина по итогам заседания Совета при </a:t>
            </a:r>
            <a:r>
              <a:rPr sz="1200" b="1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Президенте</a:t>
            </a:r>
            <a:r>
              <a:rPr sz="12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spcBef>
                <a:spcPts val="100"/>
              </a:spcBef>
            </a:pPr>
            <a:r>
              <a:rPr sz="1200" b="1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2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науке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образованию, прошедшего 6.02.2025</a:t>
            </a:r>
            <a:endParaRPr sz="120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D0954FA5-0124-2E20-C007-CD983AA44F51}"/>
              </a:ext>
            </a:extLst>
          </p:cNvPr>
          <p:cNvSpPr txBox="1"/>
          <p:nvPr/>
        </p:nvSpPr>
        <p:spPr>
          <a:xfrm>
            <a:off x="251520" y="4862480"/>
            <a:ext cx="4052870" cy="1713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Пр-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685,</a:t>
            </a:r>
            <a:r>
              <a:rPr kumimoji="0" lang="ru-RU" sz="1200" b="0" i="0" u="none" strike="noStrike" kern="1200" cap="none" spc="-3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 9</a:t>
            </a:r>
            <a:r>
              <a:rPr kumimoji="0" lang="ru-RU" sz="1200" b="0" i="0" u="none" strike="noStrike" kern="120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1200" cap="none" spc="-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 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100"/>
              </a:spcBef>
            </a:pPr>
            <a:r>
              <a:rPr lang="ru-RU" sz="1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Рекомендовать высшим должностным лицам субъектов</a:t>
            </a:r>
          </a:p>
          <a:p>
            <a:pPr marL="12700" algn="just">
              <a:spcBef>
                <a:spcPts val="100"/>
              </a:spcBef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Российской Федерации реализовать комплекс мер по выполнению требований законодательства об образовании в части, касающейся снижения бюрократической нагрузки на педагогических работников</a:t>
            </a:r>
          </a:p>
          <a:p>
            <a:pPr marL="12700">
              <a:spcBef>
                <a:spcPts val="100"/>
              </a:spcBef>
            </a:pPr>
            <a:endParaRPr kumimoji="0" lang="ru-RU" sz="12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23241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Ответственные: высшие должностные </a:t>
            </a:r>
          </a:p>
          <a:p>
            <a:pPr marL="12700" marR="23241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субъектов Российской Федерации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E97F14BB-6290-3460-5957-6520FC2CB61C}"/>
              </a:ext>
            </a:extLst>
          </p:cNvPr>
          <p:cNvSpPr txBox="1">
            <a:spLocks/>
          </p:cNvSpPr>
          <p:nvPr/>
        </p:nvSpPr>
        <p:spPr>
          <a:xfrm>
            <a:off x="4767604" y="304978"/>
            <a:ext cx="3960440" cy="13619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cap="all" spc="-8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ПРИОРИТЕТ ПРАВИТЕЛЬСТВА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cap="all" spc="-8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cap="all" spc="-8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BF88437-3273-B8FC-551A-E6C6DB4A473E}"/>
              </a:ext>
            </a:extLst>
          </p:cNvPr>
          <p:cNvSpPr/>
          <p:nvPr/>
        </p:nvSpPr>
        <p:spPr>
          <a:xfrm>
            <a:off x="2915816" y="6093296"/>
            <a:ext cx="5740220" cy="526006"/>
          </a:xfrm>
          <a:prstGeom prst="roundRect">
            <a:avLst/>
          </a:prstGeom>
          <a:solidFill>
            <a:srgbClr val="F8DED3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1594" lvl="0" algn="ctr">
              <a:spcBef>
                <a:spcPts val="100"/>
              </a:spcBef>
              <a:defRPr/>
            </a:pPr>
            <a:r>
              <a:rPr lang="ru-RU" sz="1400" b="1" kern="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бюрократической нагрузки</a:t>
            </a:r>
          </a:p>
          <a:p>
            <a:pPr marL="61594" lvl="0" algn="ctr">
              <a:spcBef>
                <a:spcPts val="100"/>
              </a:spcBef>
              <a:defRPr/>
            </a:pPr>
            <a:r>
              <a:rPr lang="ru-RU" sz="1400" b="1" kern="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всех уровнях образования</a:t>
            </a:r>
            <a:endParaRPr lang="ru-RU" sz="1400" b="1" kern="0" spc="-10" dirty="0">
              <a:solidFill>
                <a:srgbClr val="423C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ject 3">
            <a:extLst>
              <a:ext uri="{FF2B5EF4-FFF2-40B4-BE49-F238E27FC236}">
                <a16:creationId xmlns:a16="http://schemas.microsoft.com/office/drawing/2014/main" id="{4CB9DFE2-19BA-6895-08DB-7711D576562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39611" y="2237773"/>
            <a:ext cx="3816425" cy="24519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CF79DD-7C65-CBE4-5624-E4A2007BC703}"/>
              </a:ext>
            </a:extLst>
          </p:cNvPr>
          <p:cNvSpPr txBox="1"/>
          <p:nvPr/>
        </p:nvSpPr>
        <p:spPr>
          <a:xfrm>
            <a:off x="4499992" y="1374501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 Председателя Правительства Российской Федерации М.В. Мишустина от 30.03.2023 № ММ-П8-4473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0E3CB6-694B-5BAA-3980-7C87177BF524}"/>
              </a:ext>
            </a:extLst>
          </p:cNvPr>
          <p:cNvSpPr txBox="1"/>
          <p:nvPr/>
        </p:nvSpPr>
        <p:spPr>
          <a:xfrm>
            <a:off x="4767604" y="4962843"/>
            <a:ext cx="4176464" cy="1041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337185" lvl="0" indent="0" algn="just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Письмо Аппарата Правительства Российской Федерации от 05.10.2023 № 650887-П8</a:t>
            </a:r>
          </a:p>
          <a:p>
            <a:pPr marL="12700" marR="337185" lvl="0" indent="0" algn="just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12700" marR="288925" lvl="0" indent="0" algn="just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Проект Стратегии развития образования в Российской Федерации до 2036 года</a:t>
            </a:r>
          </a:p>
        </p:txBody>
      </p:sp>
    </p:spTree>
    <p:extLst>
      <p:ext uri="{BB962C8B-B14F-4D97-AF65-F5344CB8AC3E}">
        <p14:creationId xmlns:p14="http://schemas.microsoft.com/office/powerpoint/2010/main" val="828806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8B5CC41-2600-5ED4-70E1-F4BC011D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3</a:t>
            </a:fld>
            <a:endParaRPr lang="ru-RU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84A624D0-0FE2-AF37-384F-9AC86E5BDE8E}"/>
              </a:ext>
            </a:extLst>
          </p:cNvPr>
          <p:cNvSpPr txBox="1">
            <a:spLocks/>
          </p:cNvSpPr>
          <p:nvPr/>
        </p:nvSpPr>
        <p:spPr>
          <a:xfrm>
            <a:off x="323528" y="223519"/>
            <a:ext cx="8276432" cy="702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НОВЫЕ НОРМЫ 273-ФЗ вступили в силу </a:t>
            </a:r>
          </a:p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1 марта 2025 Года</a:t>
            </a:r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68E2F9F4-5940-AB08-4358-7BA70CEB483A}"/>
              </a:ext>
            </a:extLst>
          </p:cNvPr>
          <p:cNvGrpSpPr/>
          <p:nvPr/>
        </p:nvGrpSpPr>
        <p:grpSpPr>
          <a:xfrm>
            <a:off x="5436096" y="1087294"/>
            <a:ext cx="3631704" cy="5366042"/>
            <a:chOff x="8193023" y="1746503"/>
            <a:chExt cx="6387465" cy="8613775"/>
          </a:xfrm>
        </p:grpSpPr>
        <p:pic>
          <p:nvPicPr>
            <p:cNvPr id="6" name="object 4">
              <a:extLst>
                <a:ext uri="{FF2B5EF4-FFF2-40B4-BE49-F238E27FC236}">
                  <a16:creationId xmlns:a16="http://schemas.microsoft.com/office/drawing/2014/main" id="{935E2B0C-3EAE-2E28-D675-24225AB980F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93023" y="1746503"/>
              <a:ext cx="6387083" cy="8613648"/>
            </a:xfrm>
            <a:prstGeom prst="rect">
              <a:avLst/>
            </a:prstGeom>
          </p:spPr>
        </p:pic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5C614914-E033-A6D7-B74E-D2B93B74A90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8692" y="1904644"/>
              <a:ext cx="5871464" cy="8099679"/>
            </a:xfrm>
            <a:prstGeom prst="rect">
              <a:avLst/>
            </a:prstGeom>
          </p:spPr>
        </p:pic>
      </p:grp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F7D88EB-6075-5D39-7502-82F5BA880E45}"/>
              </a:ext>
            </a:extLst>
          </p:cNvPr>
          <p:cNvSpPr/>
          <p:nvPr/>
        </p:nvSpPr>
        <p:spPr>
          <a:xfrm>
            <a:off x="423119" y="1533717"/>
            <a:ext cx="4959656" cy="802683"/>
          </a:xfrm>
          <a:prstGeom prst="roundRect">
            <a:avLst/>
          </a:prstGeom>
          <a:solidFill>
            <a:srgbClr val="F8DED3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805" marR="0" lvl="0" indent="0" algn="l" defTabSz="914400" rtl="0" eaLnBrk="1" fontAlgn="auto" latinLnBrk="0" hangingPunct="1">
              <a:lnSpc>
                <a:spcPct val="100000"/>
              </a:lnSpc>
              <a:spcBef>
                <a:spcPts val="1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ФОИВ</a:t>
            </a:r>
            <a:r>
              <a:rPr kumimoji="0" lang="ru-RU" sz="1600" b="1" i="0" u="none" strike="noStrike" kern="0" cap="none" spc="-6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наделены</a:t>
            </a:r>
            <a:r>
              <a:rPr kumimoji="0" lang="ru-RU" sz="1600" b="1" i="0" u="none" strike="noStrike" kern="0" cap="none" spc="-55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полномочиями</a:t>
            </a:r>
            <a:r>
              <a:rPr kumimoji="0" lang="ru-RU" sz="1600" b="1" i="0" u="none" strike="noStrike" kern="0" cap="none" spc="-95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-25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805" marR="18923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</a:t>
            </a:r>
            <a:r>
              <a:rPr kumimoji="0" lang="ru-RU" sz="1600" b="1" i="0" u="none" strike="noStrike" kern="0" cap="none" spc="-85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</a:t>
            </a:r>
            <a:r>
              <a:rPr kumimoji="0" lang="ru-RU" sz="1600" b="1" i="0" u="none" strike="noStrike" kern="0" cap="none" spc="-7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kumimoji="0" lang="ru-RU" sz="1600" b="1" i="0" u="none" strike="noStrike" kern="0" cap="none" spc="-95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kumimoji="0" lang="ru-RU" sz="1600" b="1" i="0" u="none" strike="noStrike" kern="0" cap="none" spc="-6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уровней</a:t>
            </a:r>
            <a:r>
              <a:rPr kumimoji="0" lang="ru-RU" sz="1600" b="1" i="0" u="none" strike="noStrike" kern="0" cap="none" spc="-4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7778F9A-F764-B19D-29CC-340F4D871310}"/>
              </a:ext>
            </a:extLst>
          </p:cNvPr>
          <p:cNvSpPr/>
          <p:nvPr/>
        </p:nvSpPr>
        <p:spPr>
          <a:xfrm>
            <a:off x="400762" y="2913406"/>
            <a:ext cx="4959656" cy="8026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805" marR="89471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Запрещено запрашивать документы</a:t>
            </a:r>
          </a:p>
          <a:p>
            <a:pPr marL="90805" marR="89471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за пределами утвержденного ФОИВ перечня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1AEF3BB-EFD5-8C06-B13A-2CD74992BC9B}"/>
              </a:ext>
            </a:extLst>
          </p:cNvPr>
          <p:cNvSpPr/>
          <p:nvPr/>
        </p:nvSpPr>
        <p:spPr>
          <a:xfrm>
            <a:off x="398294" y="4365104"/>
            <a:ext cx="4959656" cy="1308553"/>
          </a:xfrm>
          <a:prstGeom prst="roundRect">
            <a:avLst/>
          </a:prstGeom>
          <a:solidFill>
            <a:srgbClr val="F8DED3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89471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Образовательным организациям разрешено не отвечать на запросы, не имеющие оснований, предусмотренных законодательством </a:t>
            </a:r>
            <a:r>
              <a:rPr kumimoji="0" lang="ru-RU" sz="1600" b="1" i="0" u="none" strike="noStrike" kern="0" cap="none" spc="0" normalizeH="0" baseline="0" noProof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РФ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423C6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943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D9418-84C4-6EE2-D070-15696C980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6F1B5B9-3FF6-A367-190B-D57F36561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4</a:t>
            </a:fld>
            <a:endParaRPr lang="ru-RU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DC52DE6B-3256-FABB-0C73-98CDFB16363F}"/>
              </a:ext>
            </a:extLst>
          </p:cNvPr>
          <p:cNvSpPr txBox="1">
            <a:spLocks/>
          </p:cNvSpPr>
          <p:nvPr/>
        </p:nvSpPr>
        <p:spPr>
          <a:xfrm>
            <a:off x="323528" y="223519"/>
            <a:ext cx="827643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cap="all" spc="-8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НормативноЕ</a:t>
            </a:r>
            <a:r>
              <a:rPr lang="ru-RU" sz="22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правовое обеспечение снижения документационной нагрузки педагогов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3F78E22-1AA1-0CE1-C952-4CA458D349E6}"/>
              </a:ext>
            </a:extLst>
          </p:cNvPr>
          <p:cNvSpPr/>
          <p:nvPr/>
        </p:nvSpPr>
        <p:spPr>
          <a:xfrm>
            <a:off x="2195736" y="1124744"/>
            <a:ext cx="6624736" cy="187220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Статья 29. Информационная открытость образовательной организации</a:t>
            </a:r>
            <a:endParaRPr lang="ru-RU" sz="1200" b="1" i="0" strike="noStrike" baseline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1200" b="1" i="0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часть 4. </a:t>
            </a:r>
            <a:r>
              <a:rPr lang="ru-RU" sz="1200" b="0" i="0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Информация и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</a:rPr>
              <a:t>документы о деятельности образовательной организации, не указанные в части 2 настоящей статьи, предоставляются руководителем (заместителем руководителя) образовательной организации по обращению гражданина, организации либо должностного лица государственного органа или органа местного самоуправления при наличии оснований и в порядке, которые предусмотрены законодательством Российской Федерации.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Образовательная организация вправе не предоставлять организациям, государственным органам и органам местного самоуправления информацию и документы при отсутствии оснований, предусмотренных законодательством Российской Федерации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(вступила в силу с 1.03.2025)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C4EF34C-ECBD-CFE9-2604-FCFAA4337E28}"/>
              </a:ext>
            </a:extLst>
          </p:cNvPr>
          <p:cNvSpPr/>
          <p:nvPr/>
        </p:nvSpPr>
        <p:spPr>
          <a:xfrm>
            <a:off x="2195736" y="3140967"/>
            <a:ext cx="6624736" cy="34935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i="0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Статья 47. Правовой статус педагогических работников. Права и свободы педагогических работников, гарантии их реализации</a:t>
            </a:r>
          </a:p>
          <a:p>
            <a:pPr indent="450000" algn="just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ч</a:t>
            </a:r>
            <a:r>
              <a:rPr lang="ru-RU" sz="1200" b="1" i="0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асть 6.1. Перечень документов, подготовка которых осуществляется педагогическими работниками при реализации основных общеобразовательных программ, образовательных программ среднего профессионального образования</a:t>
            </a:r>
            <a:r>
              <a:rPr lang="ru-RU" sz="1200" b="0" i="0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200" b="1" i="0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утверждается федеральным органом исполнительной власти, </a:t>
            </a:r>
            <a:r>
              <a:rPr lang="ru-RU" sz="1200" b="0" i="0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осуществляющим функции по выработке и реализации государственной политики и нормативно-правовому регулированию в сфере общего образования. Орган государственной власти субъекта Российской Федерации, осуществляющий государственное управление в сфере образования, по согласованию с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общего образования, вправе утвердить дополнительный перечень документов, подготовка которых осуществляется педагогическими работниками при реализации основных общеобразовательных программ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(вступила в силу с 1.03.2025)</a:t>
            </a:r>
            <a:endParaRPr lang="ru-RU" sz="1200" b="0" i="0" strike="noStrike" baseline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indent="450000" algn="just"/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часть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6.2. Не допускается возложение на педагогических работников работы, не предусмотренной частями 6 и 9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</a:rPr>
              <a:t>настоящей статьи, в том числе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связанной с подготовкой документов, не включенных в перечни, указанные в части 6.1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</a:rPr>
              <a:t>настоящей статьи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8600" indent="-228600" algn="just">
              <a:buAutoNum type="arabicParenR"/>
            </a:pPr>
            <a:endParaRPr lang="ru-RU" sz="1200" b="0" i="0" strike="noStrike" baseline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F114FC-0380-8DFA-F853-0112D2950CF4}"/>
              </a:ext>
            </a:extLst>
          </p:cNvPr>
          <p:cNvSpPr txBox="1"/>
          <p:nvPr/>
        </p:nvSpPr>
        <p:spPr>
          <a:xfrm>
            <a:off x="179512" y="1772816"/>
            <a:ext cx="2016224" cy="1066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29.12.2012 </a:t>
            </a: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273-ФЗ </a:t>
            </a: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</a:t>
            </a: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Российской Федерации» </a:t>
            </a:r>
          </a:p>
        </p:txBody>
      </p:sp>
    </p:spTree>
    <p:extLst>
      <p:ext uri="{BB962C8B-B14F-4D97-AF65-F5344CB8AC3E}">
        <p14:creationId xmlns:p14="http://schemas.microsoft.com/office/powerpoint/2010/main" val="2010741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41428-4089-4427-0238-F899019E9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8F8549-095A-6112-45D4-D56A2988A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888" y="4304276"/>
            <a:ext cx="2520280" cy="787895"/>
          </a:xfrm>
        </p:spPr>
        <p:txBody>
          <a:bodyPr>
            <a:noAutofit/>
          </a:bodyPr>
          <a:lstStyle/>
          <a:p>
            <a:pPr algn="ctr"/>
            <a:r>
              <a:rPr lang="ru-RU" sz="1000" b="1" kern="0" cap="none" spc="0" dirty="0">
                <a:solidFill>
                  <a:srgbClr val="423C6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Документы, подготовка которых осуществляется педагогическими работниками при реализации образовательных программ дошкольного образования </a:t>
            </a:r>
            <a:b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5CAFFA3-BA25-8A33-4A9C-A6A1427EF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5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C59419-BFE0-DD46-3507-0FC3A3E6A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1052736"/>
            <a:ext cx="2301132" cy="3068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97E75C01-3CE4-77DA-AC3F-836F8359C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586116"/>
              </p:ext>
            </p:extLst>
          </p:nvPr>
        </p:nvGraphicFramePr>
        <p:xfrm>
          <a:off x="323528" y="2276872"/>
          <a:ext cx="356082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C1EDF741-C147-9A4E-8ACB-DCE6DA1133E5}"/>
              </a:ext>
            </a:extLst>
          </p:cNvPr>
          <p:cNvSpPr txBox="1">
            <a:spLocks/>
          </p:cNvSpPr>
          <p:nvPr/>
        </p:nvSpPr>
        <p:spPr>
          <a:xfrm>
            <a:off x="609600" y="305118"/>
            <a:ext cx="8363272" cy="9720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Минпросвещения России от 06.11.2024 № 779 «Об утверждении перечня документов, подготовка которых осуществляется педагогическими работниками при реализации основных общеобразовательных программ, образовательных программ среднего профессионального образования»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1E476E2B-8837-F91E-D581-4CE2FE6821BF}"/>
              </a:ext>
            </a:extLst>
          </p:cNvPr>
          <p:cNvSpPr txBox="1">
            <a:spLocks/>
          </p:cNvSpPr>
          <p:nvPr/>
        </p:nvSpPr>
        <p:spPr>
          <a:xfrm>
            <a:off x="672060" y="908720"/>
            <a:ext cx="3188244" cy="12877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kern="0" cap="none" spc="0" dirty="0">
                <a:solidFill>
                  <a:srgbClr val="423C6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Документы, подготовка которых осуществляется педагогическими работниками при реализации образовательных программ среднего профессионального образования </a:t>
            </a:r>
            <a:b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Схема 21">
            <a:extLst>
              <a:ext uri="{FF2B5EF4-FFF2-40B4-BE49-F238E27FC236}">
                <a16:creationId xmlns:a16="http://schemas.microsoft.com/office/drawing/2014/main" id="{E6515943-4FC7-3F29-D07B-792F816920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8122291"/>
              </p:ext>
            </p:extLst>
          </p:nvPr>
        </p:nvGraphicFramePr>
        <p:xfrm>
          <a:off x="3469461" y="4995324"/>
          <a:ext cx="2520280" cy="1073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AE2985AD-F5FF-BA2B-6007-DC7ED63EAB1E}"/>
              </a:ext>
            </a:extLst>
          </p:cNvPr>
          <p:cNvSpPr txBox="1">
            <a:spLocks/>
          </p:cNvSpPr>
          <p:nvPr/>
        </p:nvSpPr>
        <p:spPr>
          <a:xfrm>
            <a:off x="6084168" y="1124744"/>
            <a:ext cx="2951164" cy="12325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kern="0" cap="none" spc="0" dirty="0">
                <a:solidFill>
                  <a:srgbClr val="423C6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Документы, подготовка которых осуществляется педагогическими работниками при реализации образовательных программ начального общего, основного общего и среднего общего образования </a:t>
            </a:r>
            <a:b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Схема 23">
            <a:extLst>
              <a:ext uri="{FF2B5EF4-FFF2-40B4-BE49-F238E27FC236}">
                <a16:creationId xmlns:a16="http://schemas.microsoft.com/office/drawing/2014/main" id="{24091938-66DA-7558-154C-8CA0BCCAA3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9981381"/>
              </p:ext>
            </p:extLst>
          </p:nvPr>
        </p:nvGraphicFramePr>
        <p:xfrm>
          <a:off x="5674539" y="2430669"/>
          <a:ext cx="3393261" cy="374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0ECC4654-B9E0-D7D1-3136-5110FC42DCA6}"/>
              </a:ext>
            </a:extLst>
          </p:cNvPr>
          <p:cNvSpPr txBox="1"/>
          <p:nvPr/>
        </p:nvSpPr>
        <p:spPr>
          <a:xfrm>
            <a:off x="3469461" y="6148849"/>
            <a:ext cx="52332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Минпросвещения России от 11.06.2025 № 03-1227 </a:t>
            </a:r>
          </a:p>
          <a:p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направлении разъяснений»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(вместе с «Разъяснениями положений приказа Минпросвещения России от 6.11.2024 № 779 в части реализации образовательных программ дошкольного образования»)</a:t>
            </a:r>
          </a:p>
        </p:txBody>
      </p:sp>
    </p:spTree>
    <p:extLst>
      <p:ext uri="{BB962C8B-B14F-4D97-AF65-F5344CB8AC3E}">
        <p14:creationId xmlns:p14="http://schemas.microsoft.com/office/powerpoint/2010/main" val="3104735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F339A-DB28-6ADF-B333-0CD7F902E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D86D0D9-01AA-EB60-F6E7-8E645C67B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794B0-8DC9-4372-93DD-572F8AE7CFD3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D128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60A42ED1-6FC9-86EE-84A5-CFDE18BF0D7E}"/>
              </a:ext>
            </a:extLst>
          </p:cNvPr>
          <p:cNvSpPr txBox="1">
            <a:spLocks/>
          </p:cNvSpPr>
          <p:nvPr/>
        </p:nvSpPr>
        <p:spPr>
          <a:xfrm>
            <a:off x="148704" y="328911"/>
            <a:ext cx="878497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all" spc="-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Механизмы работы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FD5FA83F-5889-0837-D549-F5E10B36C8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1541798"/>
              </p:ext>
            </p:extLst>
          </p:nvPr>
        </p:nvGraphicFramePr>
        <p:xfrm>
          <a:off x="179513" y="1471584"/>
          <a:ext cx="4088175" cy="3397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низ 23">
            <a:extLst>
              <a:ext uri="{FF2B5EF4-FFF2-40B4-BE49-F238E27FC236}">
                <a16:creationId xmlns:a16="http://schemas.microsoft.com/office/drawing/2014/main" id="{B93B6DFC-AA6E-9A0C-ADDD-3A43A7202AF1}"/>
              </a:ext>
            </a:extLst>
          </p:cNvPr>
          <p:cNvSpPr/>
          <p:nvPr/>
        </p:nvSpPr>
        <p:spPr>
          <a:xfrm>
            <a:off x="1043608" y="2466856"/>
            <a:ext cx="412624" cy="216024"/>
          </a:xfrm>
          <a:prstGeom prst="downArrow">
            <a:avLst/>
          </a:prstGeom>
          <a:solidFill>
            <a:srgbClr val="DFDFF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92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4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Стрелка вниз 23">
            <a:extLst>
              <a:ext uri="{FF2B5EF4-FFF2-40B4-BE49-F238E27FC236}">
                <a16:creationId xmlns:a16="http://schemas.microsoft.com/office/drawing/2014/main" id="{6F2EADBF-D596-8955-CFAC-8C7A1BBC29A4}"/>
              </a:ext>
            </a:extLst>
          </p:cNvPr>
          <p:cNvSpPr/>
          <p:nvPr/>
        </p:nvSpPr>
        <p:spPr>
          <a:xfrm>
            <a:off x="3037058" y="2466856"/>
            <a:ext cx="412624" cy="216024"/>
          </a:xfrm>
          <a:prstGeom prst="downArrow">
            <a:avLst/>
          </a:prstGeom>
          <a:solidFill>
            <a:srgbClr val="DFDFF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92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4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Стрелка вниз 23">
            <a:extLst>
              <a:ext uri="{FF2B5EF4-FFF2-40B4-BE49-F238E27FC236}">
                <a16:creationId xmlns:a16="http://schemas.microsoft.com/office/drawing/2014/main" id="{3EEABD9C-F101-14A5-977A-24DA125D538E}"/>
              </a:ext>
            </a:extLst>
          </p:cNvPr>
          <p:cNvSpPr/>
          <p:nvPr/>
        </p:nvSpPr>
        <p:spPr>
          <a:xfrm>
            <a:off x="2051720" y="3625181"/>
            <a:ext cx="412624" cy="216024"/>
          </a:xfrm>
          <a:prstGeom prst="downArrow">
            <a:avLst/>
          </a:prstGeom>
          <a:solidFill>
            <a:srgbClr val="DFDFF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92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4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2" descr="Picture background">
            <a:extLst>
              <a:ext uri="{FF2B5EF4-FFF2-40B4-BE49-F238E27FC236}">
                <a16:creationId xmlns:a16="http://schemas.microsoft.com/office/drawing/2014/main" id="{F6982B48-0399-E3F8-D492-658ADC60D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67" y="1403630"/>
            <a:ext cx="491925" cy="4919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icture background">
            <a:extLst>
              <a:ext uri="{FF2B5EF4-FFF2-40B4-BE49-F238E27FC236}">
                <a16:creationId xmlns:a16="http://schemas.microsoft.com/office/drawing/2014/main" id="{E54ADBE1-71FD-C76B-D009-63B6A7171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8" y="2795732"/>
            <a:ext cx="507048" cy="5070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icture background">
            <a:extLst>
              <a:ext uri="{FF2B5EF4-FFF2-40B4-BE49-F238E27FC236}">
                <a16:creationId xmlns:a16="http://schemas.microsoft.com/office/drawing/2014/main" id="{7F77E230-8E7B-7BC6-74BD-CF1E4829A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56793"/>
            <a:ext cx="491925" cy="4919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C500B3FE-EB90-A45D-F921-4F355C02ED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3192226"/>
              </p:ext>
            </p:extLst>
          </p:nvPr>
        </p:nvGraphicFramePr>
        <p:xfrm>
          <a:off x="4754471" y="897887"/>
          <a:ext cx="4179208" cy="3971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7" name="Стрелка вниз 23">
            <a:extLst>
              <a:ext uri="{FF2B5EF4-FFF2-40B4-BE49-F238E27FC236}">
                <a16:creationId xmlns:a16="http://schemas.microsoft.com/office/drawing/2014/main" id="{88B24786-C691-06D7-54AE-D069C910A6E8}"/>
              </a:ext>
            </a:extLst>
          </p:cNvPr>
          <p:cNvSpPr/>
          <p:nvPr/>
        </p:nvSpPr>
        <p:spPr>
          <a:xfrm rot="4532677">
            <a:off x="4305538" y="3295145"/>
            <a:ext cx="273753" cy="1833444"/>
          </a:xfrm>
          <a:prstGeom prst="downArrow">
            <a:avLst/>
          </a:prstGeom>
          <a:solidFill>
            <a:srgbClr val="F7D9CD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92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4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2" descr="Picture background">
            <a:extLst>
              <a:ext uri="{FF2B5EF4-FFF2-40B4-BE49-F238E27FC236}">
                <a16:creationId xmlns:a16="http://schemas.microsoft.com/office/drawing/2014/main" id="{C3900B78-1701-B1E2-488D-A349C449E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351" y="1383078"/>
            <a:ext cx="491926" cy="49192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icture background">
            <a:extLst>
              <a:ext uri="{FF2B5EF4-FFF2-40B4-BE49-F238E27FC236}">
                <a16:creationId xmlns:a16="http://schemas.microsoft.com/office/drawing/2014/main" id="{D152959F-34C3-604D-A16E-255547451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048" y="2827624"/>
            <a:ext cx="513331" cy="513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418012D-FA27-5523-87A4-50958394FF90}"/>
              </a:ext>
            </a:extLst>
          </p:cNvPr>
          <p:cNvSpPr txBox="1"/>
          <p:nvPr/>
        </p:nvSpPr>
        <p:spPr>
          <a:xfrm>
            <a:off x="609940" y="986588"/>
            <a:ext cx="3512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92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Механизмы обратной связи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CE63D7-BCF5-9FD1-013C-4D5C61BFD55B}"/>
              </a:ext>
            </a:extLst>
          </p:cNvPr>
          <p:cNvSpPr txBox="1"/>
          <p:nvPr/>
        </p:nvSpPr>
        <p:spPr>
          <a:xfrm>
            <a:off x="5107262" y="982773"/>
            <a:ext cx="3839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Организационные структуры   </a:t>
            </a:r>
          </a:p>
        </p:txBody>
      </p:sp>
      <p:graphicFrame>
        <p:nvGraphicFramePr>
          <p:cNvPr id="23" name="Схема 22">
            <a:extLst>
              <a:ext uri="{FF2B5EF4-FFF2-40B4-BE49-F238E27FC236}">
                <a16:creationId xmlns:a16="http://schemas.microsoft.com/office/drawing/2014/main" id="{208E6443-64D7-5B3D-E8BC-28F684F512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9553692"/>
              </p:ext>
            </p:extLst>
          </p:nvPr>
        </p:nvGraphicFramePr>
        <p:xfrm>
          <a:off x="179513" y="5244082"/>
          <a:ext cx="8732630" cy="127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A158A66-0BB5-19C4-AE01-74522396C01B}"/>
              </a:ext>
            </a:extLst>
          </p:cNvPr>
          <p:cNvSpPr txBox="1"/>
          <p:nvPr/>
        </p:nvSpPr>
        <p:spPr>
          <a:xfrm>
            <a:off x="3449682" y="4759086"/>
            <a:ext cx="2022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92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Формы работы </a:t>
            </a:r>
          </a:p>
        </p:txBody>
      </p:sp>
      <p:pic>
        <p:nvPicPr>
          <p:cNvPr id="25" name="Picture 2" descr="Picture background">
            <a:extLst>
              <a:ext uri="{FF2B5EF4-FFF2-40B4-BE49-F238E27FC236}">
                <a16:creationId xmlns:a16="http://schemas.microsoft.com/office/drawing/2014/main" id="{57C7FCDD-1B86-962E-6B18-1FD7A9919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0" y="6217567"/>
            <a:ext cx="434953" cy="43495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Picture background">
            <a:extLst>
              <a:ext uri="{FF2B5EF4-FFF2-40B4-BE49-F238E27FC236}">
                <a16:creationId xmlns:a16="http://schemas.microsoft.com/office/drawing/2014/main" id="{0E76ABDE-16E4-0DF7-2DC4-BC5B2833D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217" y="6194199"/>
            <a:ext cx="440430" cy="4404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Picture background">
            <a:extLst>
              <a:ext uri="{FF2B5EF4-FFF2-40B4-BE49-F238E27FC236}">
                <a16:creationId xmlns:a16="http://schemas.microsoft.com/office/drawing/2014/main" id="{9BC076FA-66C7-76F9-7160-B1FEBADF2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660" y="6217566"/>
            <a:ext cx="434953" cy="43495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icture background">
            <a:extLst>
              <a:ext uri="{FF2B5EF4-FFF2-40B4-BE49-F238E27FC236}">
                <a16:creationId xmlns:a16="http://schemas.microsoft.com/office/drawing/2014/main" id="{5E967E47-377E-A741-D2D8-7BC582805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368" y="6183322"/>
            <a:ext cx="440430" cy="4404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icture background">
            <a:extLst>
              <a:ext uri="{FF2B5EF4-FFF2-40B4-BE49-F238E27FC236}">
                <a16:creationId xmlns:a16="http://schemas.microsoft.com/office/drawing/2014/main" id="{77AB627C-9A7A-002E-800F-B55086A84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604" y="2810854"/>
            <a:ext cx="491926" cy="49192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низ 23">
            <a:extLst>
              <a:ext uri="{FF2B5EF4-FFF2-40B4-BE49-F238E27FC236}">
                <a16:creationId xmlns:a16="http://schemas.microsoft.com/office/drawing/2014/main" id="{A7092AE9-B6E8-A298-1D1E-F902270700B7}"/>
              </a:ext>
            </a:extLst>
          </p:cNvPr>
          <p:cNvSpPr/>
          <p:nvPr/>
        </p:nvSpPr>
        <p:spPr>
          <a:xfrm rot="2642061">
            <a:off x="4077315" y="2408106"/>
            <a:ext cx="267526" cy="2157380"/>
          </a:xfrm>
          <a:prstGeom prst="downArrow">
            <a:avLst/>
          </a:prstGeom>
          <a:solidFill>
            <a:srgbClr val="F7D9CD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92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4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045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113C6-9B1C-5625-A080-A4C42DC93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2558"/>
            <a:ext cx="8424936" cy="72008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УЧАСТИЯ ПЕДАГОГОВ В АНКЕТИРОВАНИИ ПО ВОПРОСАМ БЮРОКРАТИЧЕСКОЙ НАГРУЗКИ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7189E3F-F53C-AFA4-D5B7-8E1F8711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7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309CF4-A88D-D88D-80E1-E27BEB279D46}"/>
              </a:ext>
            </a:extLst>
          </p:cNvPr>
          <p:cNvSpPr txBox="1"/>
          <p:nvPr/>
        </p:nvSpPr>
        <p:spPr>
          <a:xfrm>
            <a:off x="395536" y="836712"/>
            <a:ext cx="43924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Приходится ли вам предоставлять информацию </a:t>
            </a:r>
          </a:p>
          <a:p>
            <a:pPr algn="ctr"/>
            <a:r>
              <a:rPr lang="ru-RU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запросам различных ведомств?</a:t>
            </a: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B844ED-ED26-EA1B-9517-201872FEA537}"/>
              </a:ext>
            </a:extLst>
          </p:cNvPr>
          <p:cNvSpPr txBox="1"/>
          <p:nvPr/>
        </p:nvSpPr>
        <p:spPr>
          <a:xfrm>
            <a:off x="4329771" y="2996952"/>
            <a:ext cx="43204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Приходится ли вам предоставлять фотоотчёты </a:t>
            </a:r>
          </a:p>
          <a:p>
            <a:pPr algn="ctr"/>
            <a:r>
              <a:rPr lang="ru-RU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 проводимых Вами мероприятиях?</a:t>
            </a: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500" dirty="0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906A6B0D-B200-F4DD-BF01-EFE0212968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737215"/>
              </p:ext>
            </p:extLst>
          </p:nvPr>
        </p:nvGraphicFramePr>
        <p:xfrm>
          <a:off x="4788024" y="3602042"/>
          <a:ext cx="4032448" cy="2995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22DE91B8-EFF6-EE81-F29C-F83E323784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454283"/>
              </p:ext>
            </p:extLst>
          </p:nvPr>
        </p:nvGraphicFramePr>
        <p:xfrm>
          <a:off x="323528" y="1484784"/>
          <a:ext cx="455425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5969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93492" y="1061406"/>
            <a:ext cx="1165860" cy="6848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0" tIns="68580" rIns="0" bIns="0" rtlCol="0">
            <a:spAutoFit/>
          </a:bodyPr>
          <a:lstStyle/>
          <a:p>
            <a:pPr algn="ctr">
              <a:spcBef>
                <a:spcPts val="540"/>
              </a:spcBef>
            </a:pPr>
            <a:r>
              <a:rPr lang="ru-RU" sz="1400" b="1" spc="-8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уровень</a:t>
            </a:r>
          </a:p>
          <a:p>
            <a:pPr marL="1429" algn="ctr">
              <a:spcBef>
                <a:spcPts val="19"/>
              </a:spcBef>
            </a:pPr>
            <a:endParaRPr sz="12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282" y="2692659"/>
            <a:ext cx="1440128" cy="925574"/>
          </a:xfrm>
          <a:prstGeom prst="rect">
            <a:avLst/>
          </a:prstGeom>
          <a:solidFill>
            <a:srgbClr val="F1F1F9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0" tIns="66675" rIns="0" bIns="0" rtlCol="0">
            <a:spAutoFit/>
          </a:bodyPr>
          <a:lstStyle/>
          <a:p>
            <a:pPr marL="308134" marR="90488" indent="-210503">
              <a:lnSpc>
                <a:spcPct val="101400"/>
              </a:lnSpc>
              <a:spcBef>
                <a:spcPts val="525"/>
              </a:spcBef>
            </a:pPr>
            <a:r>
              <a:rPr lang="ru-RU" sz="1400" b="1" spc="-8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уровень (Брянская область)</a:t>
            </a:r>
            <a:endParaRPr sz="1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9429" y="5392798"/>
            <a:ext cx="1359913" cy="4751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0" tIns="43814" rIns="0" bIns="0" rtlCol="0">
            <a:spAutoFit/>
          </a:bodyPr>
          <a:lstStyle/>
          <a:p>
            <a:pPr algn="ctr"/>
            <a:r>
              <a:rPr lang="ru-RU" sz="1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</a:p>
          <a:p>
            <a:pPr algn="ctr"/>
            <a:endParaRPr lang="ru-RU" sz="1400" b="1" spc="-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16464" y="695099"/>
            <a:ext cx="1708417" cy="6054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0" tIns="12859" rIns="0" bIns="0" rtlCol="0">
            <a:spAutoFit/>
          </a:bodyPr>
          <a:lstStyle/>
          <a:p>
            <a:pPr marL="175259" algn="ctr">
              <a:spcBef>
                <a:spcPts val="101"/>
              </a:spcBef>
            </a:pPr>
            <a:r>
              <a:rPr sz="1400" b="1" spc="-8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739"/>
            <a:r>
              <a:rPr lang="ru-RU" sz="1400" b="1" spc="-8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просвещения РФ</a:t>
            </a:r>
          </a:p>
          <a:p>
            <a:pPr marL="195739"/>
            <a:endParaRPr sz="105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39271" y="2278050"/>
            <a:ext cx="1283390" cy="287579"/>
          </a:xfrm>
          <a:prstGeom prst="rect">
            <a:avLst/>
          </a:prstGeom>
          <a:solidFill>
            <a:srgbClr val="F1F1F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0" tIns="71438" rIns="0" bIns="0" rtlCol="0">
            <a:spAutoFit/>
          </a:bodyPr>
          <a:lstStyle/>
          <a:p>
            <a:pPr marL="81439" algn="ctr">
              <a:spcBef>
                <a:spcPts val="563"/>
              </a:spcBef>
            </a:pPr>
            <a:r>
              <a:rPr lang="ru-RU" sz="1400" b="1" spc="-8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13102" y="2328617"/>
            <a:ext cx="1359077" cy="217367"/>
          </a:xfrm>
          <a:prstGeom prst="rect">
            <a:avLst/>
          </a:prstGeom>
          <a:solidFill>
            <a:srgbClr val="F1F1F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0" tIns="1905" rIns="0" bIns="0" rtlCol="0">
            <a:spAutoFit/>
          </a:bodyPr>
          <a:lstStyle/>
          <a:p>
            <a:pPr marL="67628" marR="62389" indent="-68580" algn="ctr">
              <a:spcBef>
                <a:spcPts val="390"/>
              </a:spcBef>
            </a:pPr>
            <a:r>
              <a:rPr lang="ru-RU" sz="1400" b="1" spc="-8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</a:t>
            </a:r>
            <a:endParaRPr sz="1400" b="1" spc="-8" dirty="0">
              <a:solidFill>
                <a:srgbClr val="423C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10769" y="1469104"/>
            <a:ext cx="2110665" cy="6597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0" tIns="13335" rIns="0" bIns="0" rtlCol="0">
            <a:spAutoFit/>
          </a:bodyPr>
          <a:lstStyle/>
          <a:p>
            <a:pPr marL="229076" marR="91916" indent="-130493" algn="ctr">
              <a:spcBef>
                <a:spcPts val="105"/>
              </a:spcBef>
            </a:pPr>
            <a:r>
              <a:rPr lang="ru-RU" sz="1400" b="1" spc="-8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Федеральное агентство по делам национальностей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54227" y="4817522"/>
            <a:ext cx="1607363" cy="14181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70961" rIns="0" bIns="0" rtlCol="0">
            <a:spAutoFit/>
          </a:bodyPr>
          <a:lstStyle/>
          <a:p>
            <a:pPr marL="267176" marR="186690" algn="ctr">
              <a:spcBef>
                <a:spcPts val="559"/>
              </a:spcBef>
            </a:pP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ФГБНУ «Институт содержания и методов обучения имени В.С . Леднева»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7176" marR="186690" indent="-75724">
              <a:spcBef>
                <a:spcPts val="559"/>
              </a:spcBef>
            </a:pPr>
            <a:endParaRPr sz="105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20771" y="4856518"/>
            <a:ext cx="2340515" cy="4135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0" tIns="43814" rIns="0" bIns="0" rtlCol="0">
            <a:spAutoFit/>
          </a:bodyPr>
          <a:lstStyle/>
          <a:p>
            <a:pPr marL="108000"/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«Роспатриотцентр»</a:t>
            </a:r>
          </a:p>
          <a:p>
            <a:pPr marL="108000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683568" y="125926"/>
            <a:ext cx="7920880" cy="316914"/>
          </a:xfrm>
          <a:prstGeom prst="rect">
            <a:avLst/>
          </a:prstGeom>
        </p:spPr>
        <p:txBody>
          <a:bodyPr vert="horz" wrap="square" lIns="0" tIns="9049" rIns="0" bIns="0" rtlCol="0" anchor="b">
            <a:spAutoFit/>
          </a:bodyPr>
          <a:lstStyle/>
          <a:p>
            <a:pPr marL="9525" marR="3810">
              <a:spcBef>
                <a:spcPts val="71"/>
              </a:spcBef>
            </a:pPr>
            <a:r>
              <a:rPr lang="ru-RU" sz="2000" b="1" dirty="0">
                <a:latin typeface="Times New Roman"/>
                <a:cs typeface="Times New Roman"/>
              </a:rPr>
              <a:t>ВНЕШНИЕ ЗАПРОСЫ В ОБРАЗОВАТЕЛЬНЫЕ ОРГАНИЗАЦИИ</a:t>
            </a:r>
            <a:endParaRPr sz="2000" b="1" dirty="0">
              <a:latin typeface="Times New Roman"/>
              <a:cs typeface="Times New Roman"/>
            </a:endParaRPr>
          </a:p>
        </p:txBody>
      </p:sp>
      <p:sp>
        <p:nvSpPr>
          <p:cNvPr id="2" name="object 9">
            <a:extLst>
              <a:ext uri="{FF2B5EF4-FFF2-40B4-BE49-F238E27FC236}">
                <a16:creationId xmlns:a16="http://schemas.microsoft.com/office/drawing/2014/main" id="{94C07EFE-F666-57E5-C36D-5BE65CDE39F7}"/>
              </a:ext>
            </a:extLst>
          </p:cNvPr>
          <p:cNvSpPr txBox="1"/>
          <p:nvPr/>
        </p:nvSpPr>
        <p:spPr>
          <a:xfrm>
            <a:off x="7312696" y="695099"/>
            <a:ext cx="1613743" cy="659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0" tIns="12859" rIns="0" bIns="0" rtlCol="0">
            <a:spAutoFit/>
          </a:bodyPr>
          <a:lstStyle/>
          <a:p>
            <a:pPr marL="175259">
              <a:spcBef>
                <a:spcPts val="101"/>
              </a:spcBef>
            </a:pPr>
            <a:r>
              <a:rPr sz="1400" b="1" spc="-8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739"/>
            <a:r>
              <a:rPr lang="ru-RU" sz="1400" b="1" spc="-8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науки и высшего образования РФ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ject 9">
            <a:extLst>
              <a:ext uri="{FF2B5EF4-FFF2-40B4-BE49-F238E27FC236}">
                <a16:creationId xmlns:a16="http://schemas.microsoft.com/office/drawing/2014/main" id="{50044442-02F5-95B4-85CC-DDDA6ECBE328}"/>
              </a:ext>
            </a:extLst>
          </p:cNvPr>
          <p:cNvSpPr txBox="1"/>
          <p:nvPr/>
        </p:nvSpPr>
        <p:spPr>
          <a:xfrm>
            <a:off x="2181435" y="1448767"/>
            <a:ext cx="1691037" cy="659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0" tIns="12859" rIns="0" bIns="0" rtlCol="0">
            <a:spAutoFit/>
          </a:bodyPr>
          <a:lstStyle/>
          <a:p>
            <a:pPr marL="175259" algn="ctr">
              <a:spcBef>
                <a:spcPts val="101"/>
              </a:spcBef>
            </a:pPr>
            <a:r>
              <a:rPr sz="1400" b="1" spc="-8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739"/>
            <a:r>
              <a:rPr lang="ru-RU" sz="1400" b="1" spc="-8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экономического развития РФ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9AC994E1-DC8C-405B-0782-A10FE552D7AF}"/>
              </a:ext>
            </a:extLst>
          </p:cNvPr>
          <p:cNvSpPr txBox="1"/>
          <p:nvPr/>
        </p:nvSpPr>
        <p:spPr>
          <a:xfrm>
            <a:off x="4123412" y="1436893"/>
            <a:ext cx="1936417" cy="659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0" tIns="12859" rIns="0" bIns="0" rtlCol="0">
            <a:spAutoFit/>
          </a:bodyPr>
          <a:lstStyle/>
          <a:p>
            <a:pPr marL="175259" algn="ctr">
              <a:spcBef>
                <a:spcPts val="101"/>
              </a:spcBef>
            </a:pPr>
            <a:r>
              <a:rPr sz="1400" b="1" spc="-8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739"/>
            <a:r>
              <a:rPr lang="ru-RU" sz="1400" b="1" spc="-8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 и социальной защиты РФ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ject 9">
            <a:extLst>
              <a:ext uri="{FF2B5EF4-FFF2-40B4-BE49-F238E27FC236}">
                <a16:creationId xmlns:a16="http://schemas.microsoft.com/office/drawing/2014/main" id="{665FB07E-AA83-403F-A189-BBFC601EEA90}"/>
              </a:ext>
            </a:extLst>
          </p:cNvPr>
          <p:cNvSpPr txBox="1"/>
          <p:nvPr/>
        </p:nvSpPr>
        <p:spPr>
          <a:xfrm>
            <a:off x="1603701" y="840807"/>
            <a:ext cx="1708417" cy="402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0" tIns="12859" rIns="0" bIns="0" rtlCol="0">
            <a:spAutoFit/>
          </a:bodyPr>
          <a:lstStyle/>
          <a:p>
            <a:pPr marL="175259" algn="ctr">
              <a:spcBef>
                <a:spcPts val="101"/>
              </a:spcBef>
            </a:pPr>
            <a:r>
              <a:rPr lang="ru-RU" sz="1400" b="1" spc="-8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РФ</a:t>
            </a:r>
          </a:p>
          <a:p>
            <a:pPr marL="175259">
              <a:spcBef>
                <a:spcPts val="101"/>
              </a:spcBef>
            </a:pPr>
            <a:endParaRPr sz="1050" dirty="0">
              <a:latin typeface="Calibri"/>
              <a:cs typeface="Calibri"/>
            </a:endParaRPr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2CC87174-A6A4-1E96-50FC-02E53DC7EFB4}"/>
              </a:ext>
            </a:extLst>
          </p:cNvPr>
          <p:cNvSpPr txBox="1"/>
          <p:nvPr/>
        </p:nvSpPr>
        <p:spPr>
          <a:xfrm>
            <a:off x="3432400" y="663375"/>
            <a:ext cx="1996249" cy="659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0" tIns="12859" rIns="0" bIns="0" rtlCol="0">
            <a:spAutoFit/>
          </a:bodyPr>
          <a:lstStyle/>
          <a:p>
            <a:pPr marL="175259" algn="ctr">
              <a:spcBef>
                <a:spcPts val="101"/>
              </a:spcBef>
            </a:pPr>
            <a:r>
              <a:rPr lang="ru-RU" sz="1400" b="1" spc="-8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Дума Федерального Собрания РФ</a:t>
            </a:r>
          </a:p>
        </p:txBody>
      </p:sp>
      <p:sp>
        <p:nvSpPr>
          <p:cNvPr id="36" name="object 10">
            <a:extLst>
              <a:ext uri="{FF2B5EF4-FFF2-40B4-BE49-F238E27FC236}">
                <a16:creationId xmlns:a16="http://schemas.microsoft.com/office/drawing/2014/main" id="{1512D40A-65E7-DC29-5115-B157D4071E3A}"/>
              </a:ext>
            </a:extLst>
          </p:cNvPr>
          <p:cNvSpPr txBox="1"/>
          <p:nvPr/>
        </p:nvSpPr>
        <p:spPr>
          <a:xfrm>
            <a:off x="2963025" y="4134819"/>
            <a:ext cx="1118250" cy="419346"/>
          </a:xfrm>
          <a:prstGeom prst="rect">
            <a:avLst/>
          </a:prstGeom>
          <a:solidFill>
            <a:srgbClr val="F1F1F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0" tIns="49530" rIns="0" bIns="0" rtlCol="0">
            <a:spAutoFit/>
          </a:bodyPr>
          <a:lstStyle/>
          <a:p>
            <a:pPr marL="67628" marR="62389" algn="ctr">
              <a:spcBef>
                <a:spcPts val="390"/>
              </a:spcBef>
            </a:pPr>
            <a:r>
              <a:rPr lang="ru-RU" sz="1200" b="1" spc="-8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</a:t>
            </a:r>
            <a:r>
              <a:rPr sz="1200" b="1" spc="-8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spc="-8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ТЭК и ЖКХ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bject 10">
            <a:extLst>
              <a:ext uri="{FF2B5EF4-FFF2-40B4-BE49-F238E27FC236}">
                <a16:creationId xmlns:a16="http://schemas.microsoft.com/office/drawing/2014/main" id="{B124AE37-E094-D9C9-1E59-7D05D2085A79}"/>
              </a:ext>
            </a:extLst>
          </p:cNvPr>
          <p:cNvSpPr txBox="1"/>
          <p:nvPr/>
        </p:nvSpPr>
        <p:spPr>
          <a:xfrm>
            <a:off x="3595799" y="3402472"/>
            <a:ext cx="1118250" cy="604012"/>
          </a:xfrm>
          <a:prstGeom prst="rect">
            <a:avLst/>
          </a:prstGeom>
          <a:solidFill>
            <a:srgbClr val="F1F1F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0" tIns="49530" rIns="0" bIns="0" rtlCol="0">
            <a:spAutoFit/>
          </a:bodyPr>
          <a:lstStyle/>
          <a:p>
            <a:pPr marL="67628" marR="62389" algn="ctr">
              <a:spcBef>
                <a:spcPts val="390"/>
              </a:spcBef>
            </a:pPr>
            <a:r>
              <a:rPr lang="ru-RU" sz="1200" b="1" spc="-8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</a:t>
            </a:r>
            <a:r>
              <a:rPr sz="1200" b="1" spc="-8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spc="-8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внутренней политики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bject 10">
            <a:extLst>
              <a:ext uri="{FF2B5EF4-FFF2-40B4-BE49-F238E27FC236}">
                <a16:creationId xmlns:a16="http://schemas.microsoft.com/office/drawing/2014/main" id="{6D3FCE3F-6728-9FAF-A600-2FFAA4D4B5CC}"/>
              </a:ext>
            </a:extLst>
          </p:cNvPr>
          <p:cNvSpPr txBox="1"/>
          <p:nvPr/>
        </p:nvSpPr>
        <p:spPr>
          <a:xfrm>
            <a:off x="6865112" y="3375041"/>
            <a:ext cx="1683067" cy="604012"/>
          </a:xfrm>
          <a:prstGeom prst="rect">
            <a:avLst/>
          </a:prstGeom>
          <a:solidFill>
            <a:srgbClr val="F1F1F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0" tIns="49530" rIns="0" bIns="0" rtlCol="0">
            <a:spAutoFit/>
          </a:bodyPr>
          <a:lstStyle/>
          <a:p>
            <a:pPr marL="67628" marR="62389" algn="ctr">
              <a:spcBef>
                <a:spcPts val="390"/>
              </a:spcBef>
            </a:pPr>
            <a:r>
              <a:rPr lang="ru-RU" sz="1200" b="1" spc="-8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</a:t>
            </a:r>
            <a:r>
              <a:rPr sz="1200" b="1" spc="-8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spc="-8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политики и занятости населения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bject 10">
            <a:extLst>
              <a:ext uri="{FF2B5EF4-FFF2-40B4-BE49-F238E27FC236}">
                <a16:creationId xmlns:a16="http://schemas.microsoft.com/office/drawing/2014/main" id="{DEE54F49-4212-2B50-0453-7F21EB1364D3}"/>
              </a:ext>
            </a:extLst>
          </p:cNvPr>
          <p:cNvSpPr txBox="1"/>
          <p:nvPr/>
        </p:nvSpPr>
        <p:spPr>
          <a:xfrm>
            <a:off x="5234194" y="3385229"/>
            <a:ext cx="1128374" cy="604012"/>
          </a:xfrm>
          <a:prstGeom prst="rect">
            <a:avLst/>
          </a:prstGeom>
          <a:solidFill>
            <a:srgbClr val="F1F1F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0" tIns="49530" rIns="0" bIns="0" rtlCol="0">
            <a:spAutoFit/>
          </a:bodyPr>
          <a:lstStyle/>
          <a:p>
            <a:pPr marL="67628" marR="62389" algn="ctr">
              <a:spcBef>
                <a:spcPts val="390"/>
              </a:spcBef>
            </a:pPr>
            <a:r>
              <a:rPr lang="ru-RU" sz="1200" b="1" spc="-8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</a:t>
            </a:r>
            <a:r>
              <a:rPr sz="1200" b="1" spc="-8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spc="-8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региональной безопасности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bject 10">
            <a:extLst>
              <a:ext uri="{FF2B5EF4-FFF2-40B4-BE49-F238E27FC236}">
                <a16:creationId xmlns:a16="http://schemas.microsoft.com/office/drawing/2014/main" id="{4C9D0EF1-859B-9E84-4C6E-04154BCA266A}"/>
              </a:ext>
            </a:extLst>
          </p:cNvPr>
          <p:cNvSpPr txBox="1"/>
          <p:nvPr/>
        </p:nvSpPr>
        <p:spPr>
          <a:xfrm>
            <a:off x="4220901" y="4132472"/>
            <a:ext cx="1111901" cy="419346"/>
          </a:xfrm>
          <a:prstGeom prst="rect">
            <a:avLst/>
          </a:prstGeom>
          <a:solidFill>
            <a:srgbClr val="F1F1F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0" tIns="49530" rIns="0" bIns="0" rtlCol="0">
            <a:spAutoFit/>
          </a:bodyPr>
          <a:lstStyle/>
          <a:p>
            <a:pPr marL="67628" marR="62389" algn="ctr">
              <a:spcBef>
                <a:spcPts val="390"/>
              </a:spcBef>
            </a:pPr>
            <a:r>
              <a:rPr lang="ru-RU" sz="1200" b="1" spc="-8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</a:t>
            </a:r>
            <a:r>
              <a:rPr sz="1200" b="1" spc="-8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spc="-8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bject 10">
            <a:extLst>
              <a:ext uri="{FF2B5EF4-FFF2-40B4-BE49-F238E27FC236}">
                <a16:creationId xmlns:a16="http://schemas.microsoft.com/office/drawing/2014/main" id="{375E3D4C-8581-4F27-9661-E13796A4B7FE}"/>
              </a:ext>
            </a:extLst>
          </p:cNvPr>
          <p:cNvSpPr txBox="1"/>
          <p:nvPr/>
        </p:nvSpPr>
        <p:spPr>
          <a:xfrm>
            <a:off x="5502597" y="4129495"/>
            <a:ext cx="1440128" cy="604012"/>
          </a:xfrm>
          <a:prstGeom prst="rect">
            <a:avLst/>
          </a:prstGeom>
          <a:solidFill>
            <a:srgbClr val="F1F1F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0" tIns="49530" rIns="0" bIns="0" rtlCol="0">
            <a:spAutoFit/>
          </a:bodyPr>
          <a:lstStyle/>
          <a:p>
            <a:pPr marL="67628" marR="62389" algn="ctr">
              <a:spcBef>
                <a:spcPts val="390"/>
              </a:spcBef>
            </a:pPr>
            <a:r>
              <a:rPr lang="ru-RU" sz="1200" b="1" spc="-8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</a:t>
            </a:r>
            <a:r>
              <a:rPr sz="1200" b="1" spc="-8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spc="-8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 и спорта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E32C818F-892A-25AF-AC7D-ACDFCA625CB4}"/>
              </a:ext>
            </a:extLst>
          </p:cNvPr>
          <p:cNvSpPr txBox="1"/>
          <p:nvPr/>
        </p:nvSpPr>
        <p:spPr>
          <a:xfrm>
            <a:off x="1698879" y="2655318"/>
            <a:ext cx="1367767" cy="604012"/>
          </a:xfrm>
          <a:prstGeom prst="rect">
            <a:avLst/>
          </a:prstGeom>
          <a:solidFill>
            <a:srgbClr val="F1F1F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0" tIns="49530" rIns="0" bIns="0" rtlCol="0">
            <a:spAutoFit/>
          </a:bodyPr>
          <a:lstStyle/>
          <a:p>
            <a:pPr marL="67628" marR="62389">
              <a:spcBef>
                <a:spcPts val="390"/>
              </a:spcBef>
            </a:pPr>
            <a:r>
              <a:rPr lang="ru-RU" sz="1200" b="1" spc="-8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Уполномоченный по правам ребёнка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bject 10">
            <a:extLst>
              <a:ext uri="{FF2B5EF4-FFF2-40B4-BE49-F238E27FC236}">
                <a16:creationId xmlns:a16="http://schemas.microsoft.com/office/drawing/2014/main" id="{AC0DF4F0-0BEF-969D-E6AD-80A9CBF97F69}"/>
              </a:ext>
            </a:extLst>
          </p:cNvPr>
          <p:cNvSpPr txBox="1"/>
          <p:nvPr/>
        </p:nvSpPr>
        <p:spPr>
          <a:xfrm>
            <a:off x="6310769" y="2270316"/>
            <a:ext cx="1159455" cy="265457"/>
          </a:xfrm>
          <a:prstGeom prst="rect">
            <a:avLst/>
          </a:prstGeom>
          <a:solidFill>
            <a:srgbClr val="F1F1F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0" tIns="49530" rIns="0" bIns="0" rtlCol="0">
            <a:spAutoFit/>
          </a:bodyPr>
          <a:lstStyle/>
          <a:p>
            <a:pPr marL="67628" marR="62389" algn="ctr">
              <a:spcBef>
                <a:spcPts val="390"/>
              </a:spcBef>
            </a:pPr>
            <a:r>
              <a:rPr lang="ru-RU" sz="1400" b="1" spc="-8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МЧС России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bject 10">
            <a:extLst>
              <a:ext uri="{FF2B5EF4-FFF2-40B4-BE49-F238E27FC236}">
                <a16:creationId xmlns:a16="http://schemas.microsoft.com/office/drawing/2014/main" id="{6AAB57C6-A7E6-6A49-06E2-ABECBD393386}"/>
              </a:ext>
            </a:extLst>
          </p:cNvPr>
          <p:cNvSpPr txBox="1"/>
          <p:nvPr/>
        </p:nvSpPr>
        <p:spPr>
          <a:xfrm>
            <a:off x="7605393" y="2262674"/>
            <a:ext cx="1301238" cy="265457"/>
          </a:xfrm>
          <a:prstGeom prst="rect">
            <a:avLst/>
          </a:prstGeom>
          <a:solidFill>
            <a:srgbClr val="F1F1F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0" tIns="49530" rIns="0" bIns="0" rtlCol="0">
            <a:spAutoFit/>
          </a:bodyPr>
          <a:lstStyle/>
          <a:p>
            <a:pPr marL="67628" marR="62389" algn="ctr">
              <a:spcBef>
                <a:spcPts val="390"/>
              </a:spcBef>
            </a:pPr>
            <a:r>
              <a:rPr lang="ru-RU" sz="1400" b="1" spc="-8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УМВД России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bject 10">
            <a:extLst>
              <a:ext uri="{FF2B5EF4-FFF2-40B4-BE49-F238E27FC236}">
                <a16:creationId xmlns:a16="http://schemas.microsoft.com/office/drawing/2014/main" id="{E9F54CFD-3039-1AFC-A713-48212BB5DE83}"/>
              </a:ext>
            </a:extLst>
          </p:cNvPr>
          <p:cNvSpPr txBox="1"/>
          <p:nvPr/>
        </p:nvSpPr>
        <p:spPr>
          <a:xfrm>
            <a:off x="7082351" y="4132472"/>
            <a:ext cx="1301238" cy="604012"/>
          </a:xfrm>
          <a:prstGeom prst="rect">
            <a:avLst/>
          </a:prstGeom>
          <a:solidFill>
            <a:srgbClr val="F1F1F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0" tIns="49530" rIns="0" bIns="0" rtlCol="0">
            <a:spAutoFit/>
          </a:bodyPr>
          <a:lstStyle/>
          <a:p>
            <a:pPr marL="67628" marR="62389" algn="ctr">
              <a:spcBef>
                <a:spcPts val="390"/>
              </a:spcBef>
            </a:pPr>
            <a:r>
              <a:rPr lang="ru-RU" sz="1200" b="1" spc="-8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экономического развития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bject 10">
            <a:extLst>
              <a:ext uri="{FF2B5EF4-FFF2-40B4-BE49-F238E27FC236}">
                <a16:creationId xmlns:a16="http://schemas.microsoft.com/office/drawing/2014/main" id="{26DBFCC2-AF29-7FCC-53EC-1C44D368F82E}"/>
              </a:ext>
            </a:extLst>
          </p:cNvPr>
          <p:cNvSpPr txBox="1"/>
          <p:nvPr/>
        </p:nvSpPr>
        <p:spPr>
          <a:xfrm>
            <a:off x="3159646" y="2654745"/>
            <a:ext cx="1980789" cy="696344"/>
          </a:xfrm>
          <a:prstGeom prst="rect">
            <a:avLst/>
          </a:prstGeom>
          <a:solidFill>
            <a:srgbClr val="F1F1F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0" tIns="49530" rIns="0" bIns="0" rtlCol="0">
            <a:spAutoFit/>
          </a:bodyPr>
          <a:lstStyle/>
          <a:p>
            <a:pPr marL="67628" marR="62389">
              <a:spcBef>
                <a:spcPts val="390"/>
              </a:spcBef>
            </a:pPr>
            <a:r>
              <a:rPr lang="ru-RU" sz="1050" b="1" spc="-8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информационного обеспечения деятельности администрации Губернатора и Правительства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bject 10">
            <a:extLst>
              <a:ext uri="{FF2B5EF4-FFF2-40B4-BE49-F238E27FC236}">
                <a16:creationId xmlns:a16="http://schemas.microsoft.com/office/drawing/2014/main" id="{DCCE5B5C-208C-2E6A-E3A1-C31117144DF8}"/>
              </a:ext>
            </a:extLst>
          </p:cNvPr>
          <p:cNvSpPr txBox="1"/>
          <p:nvPr/>
        </p:nvSpPr>
        <p:spPr>
          <a:xfrm>
            <a:off x="5212078" y="2688593"/>
            <a:ext cx="1159455" cy="534762"/>
          </a:xfrm>
          <a:prstGeom prst="rect">
            <a:avLst/>
          </a:prstGeom>
          <a:solidFill>
            <a:srgbClr val="F1F1F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0" tIns="49530" rIns="0" bIns="0" rtlCol="0">
            <a:spAutoFit/>
          </a:bodyPr>
          <a:lstStyle/>
          <a:p>
            <a:pPr marL="67628" marR="62389">
              <a:spcBef>
                <a:spcPts val="390"/>
              </a:spcBef>
            </a:pPr>
            <a:r>
              <a:rPr lang="ru-RU" sz="1050" b="1" spc="-8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Министерства юстиции РФ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bject 10">
            <a:extLst>
              <a:ext uri="{FF2B5EF4-FFF2-40B4-BE49-F238E27FC236}">
                <a16:creationId xmlns:a16="http://schemas.microsoft.com/office/drawing/2014/main" id="{C3067F6B-3025-F540-253D-92F013F3227D}"/>
              </a:ext>
            </a:extLst>
          </p:cNvPr>
          <p:cNvSpPr txBox="1"/>
          <p:nvPr/>
        </p:nvSpPr>
        <p:spPr>
          <a:xfrm>
            <a:off x="6483401" y="2686860"/>
            <a:ext cx="1159455" cy="534762"/>
          </a:xfrm>
          <a:prstGeom prst="rect">
            <a:avLst/>
          </a:prstGeom>
          <a:solidFill>
            <a:srgbClr val="F1F1F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0" tIns="49530" rIns="0" bIns="0" rtlCol="0">
            <a:spAutoFit/>
          </a:bodyPr>
          <a:lstStyle/>
          <a:p>
            <a:pPr marL="67628" marR="62389" algn="ctr">
              <a:spcBef>
                <a:spcPts val="390"/>
              </a:spcBef>
            </a:pPr>
            <a:r>
              <a:rPr lang="ru-RU" sz="1050" b="1" spc="-8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государственных закупок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6D165B60-8D05-A8A6-4A4D-9DB830D16D17}"/>
              </a:ext>
            </a:extLst>
          </p:cNvPr>
          <p:cNvSpPr txBox="1"/>
          <p:nvPr/>
        </p:nvSpPr>
        <p:spPr>
          <a:xfrm>
            <a:off x="1693500" y="3402329"/>
            <a:ext cx="1403103" cy="604012"/>
          </a:xfrm>
          <a:prstGeom prst="rect">
            <a:avLst/>
          </a:prstGeom>
          <a:solidFill>
            <a:srgbClr val="F1F1F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49530" rIns="0" bIns="0" rtlCol="0">
            <a:spAutoFit/>
          </a:bodyPr>
          <a:lstStyle/>
          <a:p>
            <a:pPr marL="67628" marR="62389" algn="ctr">
              <a:spcBef>
                <a:spcPts val="390"/>
              </a:spcBef>
            </a:pPr>
            <a:r>
              <a:rPr lang="ru-RU" sz="1200" b="1" spc="-8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Региональное отделение Партии «Единая Россия»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bject 10">
            <a:extLst>
              <a:ext uri="{FF2B5EF4-FFF2-40B4-BE49-F238E27FC236}">
                <a16:creationId xmlns:a16="http://schemas.microsoft.com/office/drawing/2014/main" id="{5E6AF84D-76C4-51D7-FB05-12BEB38B9D8A}"/>
              </a:ext>
            </a:extLst>
          </p:cNvPr>
          <p:cNvSpPr txBox="1"/>
          <p:nvPr/>
        </p:nvSpPr>
        <p:spPr>
          <a:xfrm>
            <a:off x="1681329" y="4115675"/>
            <a:ext cx="1111901" cy="419346"/>
          </a:xfrm>
          <a:prstGeom prst="rect">
            <a:avLst/>
          </a:prstGeom>
          <a:solidFill>
            <a:srgbClr val="F1F1F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0" tIns="49530" rIns="0" bIns="0" rtlCol="0">
            <a:spAutoFit/>
          </a:bodyPr>
          <a:lstStyle/>
          <a:p>
            <a:pPr marL="67628" marR="62389" algn="ctr">
              <a:spcBef>
                <a:spcPts val="390"/>
              </a:spcBef>
            </a:pPr>
            <a:r>
              <a:rPr lang="ru-RU" sz="1200" b="1" spc="-8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комиссариат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bject 10">
            <a:extLst>
              <a:ext uri="{FF2B5EF4-FFF2-40B4-BE49-F238E27FC236}">
                <a16:creationId xmlns:a16="http://schemas.microsoft.com/office/drawing/2014/main" id="{2F643038-D534-1736-362F-9B4BA8BA1A49}"/>
              </a:ext>
            </a:extLst>
          </p:cNvPr>
          <p:cNvSpPr txBox="1"/>
          <p:nvPr/>
        </p:nvSpPr>
        <p:spPr>
          <a:xfrm>
            <a:off x="3179754" y="2304000"/>
            <a:ext cx="1626364" cy="265457"/>
          </a:xfrm>
          <a:prstGeom prst="rect">
            <a:avLst/>
          </a:prstGeom>
          <a:solidFill>
            <a:srgbClr val="F1F1F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0" tIns="49530" rIns="0" bIns="0" rtlCol="0">
            <a:spAutoFit/>
          </a:bodyPr>
          <a:lstStyle/>
          <a:p>
            <a:pPr marL="67628" marR="62389" algn="ctr">
              <a:spcBef>
                <a:spcPts val="390"/>
              </a:spcBef>
            </a:pPr>
            <a:r>
              <a:rPr lang="ru-RU" sz="1400" b="1" spc="-8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Областная Дума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bject 22">
            <a:extLst>
              <a:ext uri="{FF2B5EF4-FFF2-40B4-BE49-F238E27FC236}">
                <a16:creationId xmlns:a16="http://schemas.microsoft.com/office/drawing/2014/main" id="{8A0FC86F-9EA2-5417-9348-10CC556A25E0}"/>
              </a:ext>
            </a:extLst>
          </p:cNvPr>
          <p:cNvSpPr txBox="1"/>
          <p:nvPr/>
        </p:nvSpPr>
        <p:spPr>
          <a:xfrm>
            <a:off x="3329253" y="5853666"/>
            <a:ext cx="2311601" cy="4135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0" tIns="43814" rIns="0" bIns="0" rtlCol="0">
            <a:spAutoFit/>
          </a:bodyPr>
          <a:lstStyle/>
          <a:p>
            <a:pPr marL="108000"/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 ДО ФЦДО</a:t>
            </a:r>
          </a:p>
          <a:p>
            <a:pPr marL="108000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bject 22">
            <a:extLst>
              <a:ext uri="{FF2B5EF4-FFF2-40B4-BE49-F238E27FC236}">
                <a16:creationId xmlns:a16="http://schemas.microsoft.com/office/drawing/2014/main" id="{86CCB919-3963-EA9B-1288-CBC6E927FB28}"/>
              </a:ext>
            </a:extLst>
          </p:cNvPr>
          <p:cNvSpPr txBox="1"/>
          <p:nvPr/>
        </p:nvSpPr>
        <p:spPr>
          <a:xfrm>
            <a:off x="3318028" y="5371977"/>
            <a:ext cx="2334052" cy="4135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0" tIns="43814" rIns="0" bIns="0" rtlCol="0">
            <a:spAutoFit/>
          </a:bodyPr>
          <a:lstStyle/>
          <a:p>
            <a:pPr marL="108000"/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 ДПО «Академия регион»</a:t>
            </a:r>
          </a:p>
          <a:p>
            <a:pPr marL="108000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bject 22">
            <a:extLst>
              <a:ext uri="{FF2B5EF4-FFF2-40B4-BE49-F238E27FC236}">
                <a16:creationId xmlns:a16="http://schemas.microsoft.com/office/drawing/2014/main" id="{0800601E-90A1-21D1-381E-39BC82F7CDE4}"/>
              </a:ext>
            </a:extLst>
          </p:cNvPr>
          <p:cNvSpPr txBox="1"/>
          <p:nvPr/>
        </p:nvSpPr>
        <p:spPr>
          <a:xfrm>
            <a:off x="5827188" y="4853169"/>
            <a:ext cx="2588604" cy="5520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0" tIns="43814" rIns="0" bIns="0" rtlCol="0">
            <a:spAutoFit/>
          </a:bodyPr>
          <a:lstStyle/>
          <a:p>
            <a:pPr marL="108000"/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Проектно-Консалтинговый Центр «Инновационное Шасси»</a:t>
            </a:r>
          </a:p>
          <a:p>
            <a:pPr marL="108000"/>
            <a:endParaRPr lang="ru-RU" sz="9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bject 22">
            <a:extLst>
              <a:ext uri="{FF2B5EF4-FFF2-40B4-BE49-F238E27FC236}">
                <a16:creationId xmlns:a16="http://schemas.microsoft.com/office/drawing/2014/main" id="{26ED9CFA-70CF-18A8-4604-40B17E258587}"/>
              </a:ext>
            </a:extLst>
          </p:cNvPr>
          <p:cNvSpPr txBox="1"/>
          <p:nvPr/>
        </p:nvSpPr>
        <p:spPr>
          <a:xfrm>
            <a:off x="5814075" y="5683625"/>
            <a:ext cx="2601718" cy="5520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0" tIns="43814" rIns="0" bIns="0" rtlCol="0">
            <a:spAutoFit/>
          </a:bodyPr>
          <a:lstStyle/>
          <a:p>
            <a:pPr marL="108000"/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ФГБНУ «Институт развития, здоровья и адаптации ребенка»</a:t>
            </a:r>
          </a:p>
          <a:p>
            <a:pPr marL="108000"/>
            <a:endParaRPr lang="ru-RU" sz="9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10">
            <a:extLst>
              <a:ext uri="{FF2B5EF4-FFF2-40B4-BE49-F238E27FC236}">
                <a16:creationId xmlns:a16="http://schemas.microsoft.com/office/drawing/2014/main" id="{DEB0523F-8BB9-9B3F-7AEC-1A6A11EEDC08}"/>
              </a:ext>
            </a:extLst>
          </p:cNvPr>
          <p:cNvSpPr txBox="1"/>
          <p:nvPr/>
        </p:nvSpPr>
        <p:spPr>
          <a:xfrm>
            <a:off x="7732970" y="2708269"/>
            <a:ext cx="1059413" cy="534762"/>
          </a:xfrm>
          <a:prstGeom prst="rect">
            <a:avLst/>
          </a:prstGeom>
          <a:solidFill>
            <a:srgbClr val="F1F1F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0" tIns="49530" rIns="0" bIns="0" rtlCol="0">
            <a:spAutoFit/>
          </a:bodyPr>
          <a:lstStyle/>
          <a:p>
            <a:pPr marL="67628" marR="62389" algn="ctr">
              <a:spcBef>
                <a:spcPts val="390"/>
              </a:spcBef>
            </a:pPr>
            <a:r>
              <a:rPr lang="ru-RU" sz="1050" b="1" spc="-8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молодежной политики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5">
            <a:extLst>
              <a:ext uri="{FF2B5EF4-FFF2-40B4-BE49-F238E27FC236}">
                <a16:creationId xmlns:a16="http://schemas.microsoft.com/office/drawing/2014/main" id="{013EDB76-92EB-7965-3926-F9C7EA4E0D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512" y="280636"/>
            <a:ext cx="8424935" cy="624690"/>
          </a:xfrm>
          <a:prstGeom prst="rect">
            <a:avLst/>
          </a:prstGeom>
        </p:spPr>
        <p:txBody>
          <a:bodyPr vert="horz" wrap="square" lIns="0" tIns="9049" rIns="0" bIns="0" rtlCol="0" anchor="b">
            <a:spAutoFit/>
          </a:bodyPr>
          <a:lstStyle/>
          <a:p>
            <a:pPr marL="9525" marR="3810" algn="ctr">
              <a:spcBef>
                <a:spcPts val="71"/>
              </a:spcBef>
            </a:pPr>
            <a:r>
              <a:rPr lang="ru-RU" sz="2000" b="1" dirty="0">
                <a:latin typeface="Times New Roman"/>
                <a:cs typeface="Times New Roman"/>
              </a:rPr>
              <a:t>Аналитика входящей документации</a:t>
            </a:r>
            <a:br>
              <a:rPr lang="ru-RU" sz="2000" b="1" dirty="0">
                <a:latin typeface="Times New Roman"/>
                <a:cs typeface="Times New Roman"/>
              </a:rPr>
            </a:br>
            <a:endParaRPr sz="2000" b="1" dirty="0">
              <a:latin typeface="Times New Roman"/>
              <a:cs typeface="Times New Roman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8B081511-2970-BC98-6F87-68EFF0994D30}"/>
              </a:ext>
            </a:extLst>
          </p:cNvPr>
          <p:cNvSpPr/>
          <p:nvPr/>
        </p:nvSpPr>
        <p:spPr>
          <a:xfrm>
            <a:off x="445248" y="952773"/>
            <a:ext cx="2859458" cy="140087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Дошкольная образовательная организация (детский сад)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21DB2AD2-4EC9-191D-04A0-86916DD79AF8}"/>
              </a:ext>
            </a:extLst>
          </p:cNvPr>
          <p:cNvSpPr/>
          <p:nvPr/>
        </p:nvSpPr>
        <p:spPr>
          <a:xfrm>
            <a:off x="2813433" y="1737881"/>
            <a:ext cx="3595762" cy="151216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организация (школа)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86CB133D-01AE-C989-819C-BD5B1EFFA6CB}"/>
              </a:ext>
            </a:extLst>
          </p:cNvPr>
          <p:cNvSpPr/>
          <p:nvPr/>
        </p:nvSpPr>
        <p:spPr>
          <a:xfrm>
            <a:off x="5883668" y="940417"/>
            <a:ext cx="3096345" cy="140087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образовательная организация (учреждение СПО)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1E21BB86-6CD9-44B3-A2D4-E22AFEABE885}"/>
              </a:ext>
            </a:extLst>
          </p:cNvPr>
          <p:cNvSpPr txBox="1"/>
          <p:nvPr/>
        </p:nvSpPr>
        <p:spPr>
          <a:xfrm>
            <a:off x="847365" y="3458972"/>
            <a:ext cx="1932592" cy="933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0" tIns="186690" rIns="0" bIns="0" rtlCol="0">
            <a:spAutoFit/>
          </a:bodyPr>
          <a:lstStyle/>
          <a:p>
            <a:pPr marR="108585" indent="476" algn="ctr">
              <a:lnSpc>
                <a:spcPct val="102200"/>
              </a:lnSpc>
              <a:spcBef>
                <a:spcPts val="1470"/>
              </a:spcBef>
            </a:pPr>
            <a:r>
              <a:rPr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месяц в среднем 5</a:t>
            </a:r>
            <a:r>
              <a:rPr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писем, требующих ответа </a:t>
            </a:r>
            <a:endParaRPr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24">
            <a:extLst>
              <a:ext uri="{FF2B5EF4-FFF2-40B4-BE49-F238E27FC236}">
                <a16:creationId xmlns:a16="http://schemas.microsoft.com/office/drawing/2014/main" id="{08DB95DC-5558-1CD8-10BF-47756A73D46F}"/>
              </a:ext>
            </a:extLst>
          </p:cNvPr>
          <p:cNvSpPr txBox="1"/>
          <p:nvPr/>
        </p:nvSpPr>
        <p:spPr>
          <a:xfrm>
            <a:off x="3694019" y="4858236"/>
            <a:ext cx="1932593" cy="933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>
                <a:lumMod val="6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0" tIns="186690" rIns="0" bIns="0" rtlCol="0">
            <a:spAutoFit/>
          </a:bodyPr>
          <a:lstStyle/>
          <a:p>
            <a:pPr marR="108585" indent="476" algn="ctr">
              <a:lnSpc>
                <a:spcPct val="102200"/>
              </a:lnSpc>
              <a:spcBef>
                <a:spcPts val="1470"/>
              </a:spcBef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месяц в среднем 20 писем, требующих ответа 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A7F005EA-6A78-120D-BAEF-09237096AEBA}"/>
              </a:ext>
            </a:extLst>
          </p:cNvPr>
          <p:cNvCxnSpPr>
            <a:cxnSpLocks/>
          </p:cNvCxnSpPr>
          <p:nvPr/>
        </p:nvCxnSpPr>
        <p:spPr>
          <a:xfrm>
            <a:off x="1813661" y="2493965"/>
            <a:ext cx="0" cy="935035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1A241DC8-6476-FE2E-11A2-0B2EDEE27052}"/>
              </a:ext>
            </a:extLst>
          </p:cNvPr>
          <p:cNvCxnSpPr>
            <a:cxnSpLocks/>
          </p:cNvCxnSpPr>
          <p:nvPr/>
        </p:nvCxnSpPr>
        <p:spPr>
          <a:xfrm>
            <a:off x="4626428" y="3354238"/>
            <a:ext cx="0" cy="1399809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17DAD7D8-9B5A-BD78-7702-4A21FCE2CD73}"/>
              </a:ext>
            </a:extLst>
          </p:cNvPr>
          <p:cNvCxnSpPr>
            <a:cxnSpLocks/>
          </p:cNvCxnSpPr>
          <p:nvPr/>
        </p:nvCxnSpPr>
        <p:spPr>
          <a:xfrm>
            <a:off x="7524328" y="2419203"/>
            <a:ext cx="0" cy="935035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BA8B577-8887-8C9B-6430-4968DB220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575" y="4525321"/>
            <a:ext cx="2968554" cy="1937966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</p:pic>
      <p:sp>
        <p:nvSpPr>
          <p:cNvPr id="9" name="object 24">
            <a:extLst>
              <a:ext uri="{FF2B5EF4-FFF2-40B4-BE49-F238E27FC236}">
                <a16:creationId xmlns:a16="http://schemas.microsoft.com/office/drawing/2014/main" id="{D07C35D5-EEC3-350E-2606-A88722D72C5B}"/>
              </a:ext>
            </a:extLst>
          </p:cNvPr>
          <p:cNvSpPr txBox="1"/>
          <p:nvPr/>
        </p:nvSpPr>
        <p:spPr>
          <a:xfrm>
            <a:off x="6660232" y="3458972"/>
            <a:ext cx="1863170" cy="933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>
                <a:lumMod val="6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0" tIns="186690" rIns="0" bIns="0" rtlCol="0">
            <a:spAutoFit/>
          </a:bodyPr>
          <a:lstStyle/>
          <a:p>
            <a:pPr marR="108585" indent="476" algn="ctr">
              <a:lnSpc>
                <a:spcPct val="102200"/>
              </a:lnSpc>
              <a:spcBef>
                <a:spcPts val="1470"/>
              </a:spcBef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месяц в среднем 17 писем, требующих ответа </a:t>
            </a:r>
          </a:p>
        </p:txBody>
      </p:sp>
      <p:sp>
        <p:nvSpPr>
          <p:cNvPr id="5" name="object 24">
            <a:extLst>
              <a:ext uri="{FF2B5EF4-FFF2-40B4-BE49-F238E27FC236}">
                <a16:creationId xmlns:a16="http://schemas.microsoft.com/office/drawing/2014/main" id="{ACB9BDB1-EF2C-6764-2CEA-FF25620D4E18}"/>
              </a:ext>
            </a:extLst>
          </p:cNvPr>
          <p:cNvSpPr txBox="1"/>
          <p:nvPr/>
        </p:nvSpPr>
        <p:spPr>
          <a:xfrm>
            <a:off x="349305" y="4525321"/>
            <a:ext cx="3036802" cy="193796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vert="horz" wrap="square" lIns="0" tIns="186690" rIns="0" bIns="0" rtlCol="0">
            <a:spAutoFit/>
          </a:bodyPr>
          <a:lstStyle/>
          <a:p>
            <a:pPr marL="120015" marR="108585" indent="476" algn="ctr">
              <a:lnSpc>
                <a:spcPct val="102200"/>
              </a:lnSpc>
              <a:spcBef>
                <a:spcPts val="1470"/>
              </a:spcBef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квартал 2025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органы местного самоуправления, осуществляющие управление в сфере образования, было направлено более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писем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требующих ответа</a:t>
            </a:r>
            <a:endParaRPr sz="16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1715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Зеленый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Зеленый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10250</TotalTime>
  <Words>1439</Words>
  <Application>Microsoft Office PowerPoint</Application>
  <PresentationFormat>Экран (4:3)</PresentationFormat>
  <Paragraphs>187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Wingdings</vt:lpstr>
      <vt:lpstr>Главная</vt:lpstr>
      <vt:lpstr> о сокращении бюрократической НАГРУЗКИ  на педагогов и образовательные организации при межведомственном взаимодействии</vt:lpstr>
      <vt:lpstr>Презентация PowerPoint</vt:lpstr>
      <vt:lpstr>Презентация PowerPoint</vt:lpstr>
      <vt:lpstr>Презентация PowerPoint</vt:lpstr>
      <vt:lpstr>Документы, подготовка которых осуществляется педагогическими работниками при реализации образовательных программ дошкольного образования  </vt:lpstr>
      <vt:lpstr>Презентация PowerPoint</vt:lpstr>
      <vt:lpstr> РЕЗУЛЬТАТЫ УЧАСТИЯ ПЕДАГОГОВ В АНКЕТИРОВАНИИ ПО ВОПРОСАМ БЮРОКРАТИЧЕСКОЙ НАГРУЗКИ</vt:lpstr>
      <vt:lpstr>ВНЕШНИЕ ЗАПРОСЫ В ОБРАЗОВАТЕЛЬНЫЕ ОРГАНИЗАЦИИ</vt:lpstr>
      <vt:lpstr>Аналитика входящей документации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мониторинга ФИС ФРДО</dc:title>
  <dc:creator>Маклашова Светлана</dc:creator>
  <cp:lastModifiedBy>Maklashova_SI</cp:lastModifiedBy>
  <cp:revision>649</cp:revision>
  <cp:lastPrinted>2026-02-12T05:38:13Z</cp:lastPrinted>
  <dcterms:created xsi:type="dcterms:W3CDTF">2022-03-22T13:05:19Z</dcterms:created>
  <dcterms:modified xsi:type="dcterms:W3CDTF">2026-02-13T05:15:03Z</dcterms:modified>
</cp:coreProperties>
</file>