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7" r:id="rId2"/>
  </p:sldMasterIdLst>
  <p:notesMasterIdLst>
    <p:notesMasterId r:id="rId17"/>
  </p:notesMasterIdLst>
  <p:sldIdLst>
    <p:sldId id="256" r:id="rId3"/>
    <p:sldId id="260" r:id="rId4"/>
    <p:sldId id="269" r:id="rId5"/>
    <p:sldId id="280" r:id="rId6"/>
    <p:sldId id="271" r:id="rId7"/>
    <p:sldId id="272" r:id="rId8"/>
    <p:sldId id="278" r:id="rId9"/>
    <p:sldId id="273" r:id="rId10"/>
    <p:sldId id="274" r:id="rId11"/>
    <p:sldId id="275" r:id="rId12"/>
    <p:sldId id="276" r:id="rId13"/>
    <p:sldId id="277" r:id="rId14"/>
    <p:sldId id="26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E00"/>
    <a:srgbClr val="F3DD9F"/>
    <a:srgbClr val="FDFFE7"/>
    <a:srgbClr val="CCFFCC"/>
    <a:srgbClr val="FFEAD5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7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561D6-A54F-4D6F-8A20-CDFC31C7469A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866BDB-9C13-44FC-91DA-9BF36C00A475}">
      <dgm:prSet phldrT="[Текст]"/>
      <dgm:spPr>
        <a:gradFill rotWithShape="0">
          <a:gsLst>
            <a:gs pos="33000">
              <a:schemeClr val="accent6">
                <a:lumMod val="20000"/>
                <a:lumOff val="80000"/>
              </a:schemeClr>
            </a:gs>
            <a:gs pos="89000">
              <a:schemeClr val="bg1">
                <a:lumMod val="42000"/>
                <a:lumOff val="58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altLang="zh-CN" b="1" u="sng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Риск-ориентированный</a:t>
          </a:r>
          <a:br>
            <a:rPr lang="ru-RU" altLang="zh-CN" b="1" u="sng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zh-CN" b="1" u="sng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подход</a:t>
          </a:r>
        </a:p>
        <a:p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Частота проверок напрямую зависит</a:t>
          </a:r>
          <a:b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категории риска объекта</a:t>
          </a:r>
          <a:endParaRPr lang="ru-RU" dirty="0">
            <a:solidFill>
              <a:schemeClr val="tx1"/>
            </a:solidFill>
          </a:endParaRPr>
        </a:p>
      </dgm:t>
    </dgm:pt>
    <dgm:pt modelId="{EAAEAF85-24F8-45C0-9D3D-DE8756C0868C}" type="parTrans" cxnId="{DF281EC2-0A5B-410B-812D-711A045AEF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5A0A27-A1FF-486C-ADEE-4A5F29E7D057}" type="sibTrans" cxnId="{DF281EC2-0A5B-410B-812D-711A045AEF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95D647-080A-4AF1-8312-E7FA0207FD35}">
      <dgm:prSet phldrT="[Текст]"/>
      <dgm:spPr>
        <a:gradFill rotWithShape="0">
          <a:gsLst>
            <a:gs pos="89000">
              <a:schemeClr val="bg1">
                <a:lumMod val="42000"/>
                <a:lumOff val="58000"/>
              </a:schemeClr>
            </a:gs>
            <a:gs pos="20000">
              <a:schemeClr val="accent2">
                <a:hueOff val="12000071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zh-CN" b="1" u="sng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Отказ от проверки как единственного мероприятия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</a:t>
          </a:r>
          <a:r>
            <a:rPr lang="ru-RU" altLang="zh-CN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вида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осуществления контроля (надзора</a:t>
          </a:r>
          <a:r>
            <a:rPr lang="ru-RU" altLang="zh-C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448509FA-A2BB-4409-BB79-4773214EF66D}" type="parTrans" cxnId="{0A2DCC6D-B9E5-4B92-A069-C8F3289DA9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E9D027-9F49-45AD-AB03-3A94B56DA863}" type="sibTrans" cxnId="{0A2DCC6D-B9E5-4B92-A069-C8F3289DA9D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DC69BC-3916-477C-A625-95F78254C50B}">
      <dgm:prSet phldrT="[Текст]"/>
      <dgm:spPr>
        <a:gradFill rotWithShape="0">
          <a:gsLst>
            <a:gs pos="33000">
              <a:schemeClr val="accent6">
                <a:lumMod val="20000"/>
                <a:lumOff val="80000"/>
              </a:schemeClr>
            </a:gs>
            <a:gs pos="89000">
              <a:schemeClr val="bg1">
                <a:lumMod val="42000"/>
                <a:lumOff val="58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altLang="zh-CN" b="1" u="sng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Приоритет профилактики</a:t>
          </a:r>
        </a:p>
        <a:p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Вводится </a:t>
          </a:r>
          <a:r>
            <a:rPr lang="ru-RU" altLang="zh-CN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видов </a:t>
          </a:r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профилактических мероприятий</a:t>
          </a:r>
          <a:endParaRPr lang="ru-RU" dirty="0">
            <a:solidFill>
              <a:schemeClr val="tx1"/>
            </a:solidFill>
          </a:endParaRPr>
        </a:p>
      </dgm:t>
    </dgm:pt>
    <dgm:pt modelId="{DB1B300C-15A6-4A9B-B659-D2A3630E06D4}" type="parTrans" cxnId="{83AFB71E-EDDC-46EF-950B-122C6304F8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1944CA-E2DD-479D-B36F-F8269C6E062D}" type="sibTrans" cxnId="{83AFB71E-EDDC-46EF-950B-122C6304F8C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F76755-6413-469F-A9C5-E40684D36DD1}">
      <dgm:prSet phldrT="[Текст]"/>
      <dgm:spPr>
        <a:gradFill rotWithShape="0">
          <a:gsLst>
            <a:gs pos="89000">
              <a:schemeClr val="bg1">
                <a:lumMod val="42000"/>
                <a:lumOff val="58000"/>
              </a:schemeClr>
            </a:gs>
            <a:gs pos="20000">
              <a:schemeClr val="accent2">
                <a:hueOff val="12000071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altLang="zh-CN" b="1" u="sng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Информатизация</a:t>
          </a:r>
        </a:p>
        <a:p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контролеров и контролируемых лиц только</a:t>
          </a:r>
          <a:b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электронном виде </a:t>
          </a:r>
          <a:endParaRPr lang="ru-RU" dirty="0">
            <a:solidFill>
              <a:schemeClr val="tx1"/>
            </a:solidFill>
          </a:endParaRPr>
        </a:p>
      </dgm:t>
    </dgm:pt>
    <dgm:pt modelId="{75989062-FA00-4277-9EB7-6ECB9CBBA2CB}" type="parTrans" cxnId="{0030DA9F-8757-41A3-A0E3-727DA3A9AD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6D7307-8FBC-4D55-B381-7BE709DD4A9A}" type="sibTrans" cxnId="{0030DA9F-8757-41A3-A0E3-727DA3A9AD3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D569BD7-D31E-4382-8B6E-878ED093C1BE}">
      <dgm:prSet phldrT="[Текст]"/>
      <dgm:spPr>
        <a:gradFill rotWithShape="0">
          <a:gsLst>
            <a:gs pos="33000">
              <a:schemeClr val="accent6">
                <a:lumMod val="20000"/>
                <a:lumOff val="80000"/>
              </a:schemeClr>
            </a:gs>
            <a:gs pos="89000">
              <a:schemeClr val="bg1">
                <a:lumMod val="42000"/>
                <a:lumOff val="58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altLang="zh-CN" b="1" u="sng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Уход от «палочной системы»</a:t>
          </a:r>
          <a:endParaRPr lang="zh-CN" altLang="en-US" b="1" u="sng" dirty="0" smtClean="0">
            <a:solidFill>
              <a:srgbClr val="6C3E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оценивается</a:t>
          </a:r>
          <a:b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предотвращенным рискам</a:t>
          </a:r>
          <a:endParaRPr lang="ru-RU" dirty="0">
            <a:solidFill>
              <a:schemeClr val="tx1"/>
            </a:solidFill>
          </a:endParaRPr>
        </a:p>
      </dgm:t>
    </dgm:pt>
    <dgm:pt modelId="{D62EC601-731C-4387-909B-C939704E6F54}" type="parTrans" cxnId="{D0BCCAFB-BD7E-482C-91D6-C889484C30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11934F5-121C-4C78-BB15-4AA83BB14D06}" type="sibTrans" cxnId="{D0BCCAFB-BD7E-482C-91D6-C889484C30D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0BE83A-D8C6-4AD3-8359-60DACB8A0BF4}">
      <dgm:prSet/>
      <dgm:spPr>
        <a:gradFill rotWithShape="0">
          <a:gsLst>
            <a:gs pos="89000">
              <a:schemeClr val="bg1">
                <a:lumMod val="42000"/>
                <a:lumOff val="58000"/>
              </a:schemeClr>
            </a:gs>
            <a:gs pos="20000">
              <a:schemeClr val="accent2">
                <a:hueOff val="12000071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571F1A-398A-487B-BC33-ACC2C2AD15CF}" type="parTrans" cxnId="{ED1D71BC-219F-4068-B90A-6679198A3B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49F31D-A0B1-4010-BB47-5945F8600851}" type="sibTrans" cxnId="{ED1D71BC-219F-4068-B90A-6679198A3B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02B4F5-80F3-4601-8C9B-CAA235EDA735}">
      <dgm:prSet/>
      <dgm:spPr>
        <a:gradFill rotWithShape="0">
          <a:gsLst>
            <a:gs pos="89000">
              <a:schemeClr val="bg1">
                <a:lumMod val="42000"/>
                <a:lumOff val="58000"/>
              </a:schemeClr>
            </a:gs>
            <a:gs pos="20000">
              <a:schemeClr val="accent2">
                <a:hueOff val="12000071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</dgm:spPr>
      <dgm:t>
        <a:bodyPr/>
        <a:lstStyle/>
        <a:p>
          <a:r>
            <a:rPr lang="ru-RU" altLang="zh-CN" b="1" u="sng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Учет видов контроля</a:t>
          </a:r>
          <a:endParaRPr lang="ru-RU" altLang="zh-CN" b="1" i="1" dirty="0" smtClean="0">
            <a:solidFill>
              <a:srgbClr val="6C3E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altLang="zh-CN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Создается реестр видов контроля. Если вида контроля нет в реестре, контроль не проводится</a:t>
          </a:r>
          <a:endParaRPr lang="zh-CN" altLang="en-US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DEB44B-A99B-4D10-9436-CE087948C623}" type="parTrans" cxnId="{8F36017B-51AC-48AE-84D0-6474005AAD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E85F5A9-6170-4F10-B4AC-B9E941A273B3}" type="sibTrans" cxnId="{8F36017B-51AC-48AE-84D0-6474005AAD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EE7AAF-AACB-46AB-BC88-B6AC950F4899}" type="pres">
      <dgm:prSet presAssocID="{FD0561D6-A54F-4D6F-8A20-CDFC31C746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7D951C-10EB-4B7E-8789-99C46DD53D60}" type="pres">
      <dgm:prSet presAssocID="{21866BDB-9C13-44FC-91DA-9BF36C00A47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5EF4E-1D2E-4A31-A485-888660043459}" type="pres">
      <dgm:prSet presAssocID="{F15A0A27-A1FF-486C-ADEE-4A5F29E7D057}" presName="sibTrans" presStyleCnt="0"/>
      <dgm:spPr/>
    </dgm:pt>
    <dgm:pt modelId="{E85E7871-259F-4A7B-BA45-30BF797B6A44}" type="pres">
      <dgm:prSet presAssocID="{1C95D647-080A-4AF1-8312-E7FA0207FD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9DB32-0439-47AE-B71A-052F867E50AA}" type="pres">
      <dgm:prSet presAssocID="{F6E9D027-9F49-45AD-AB03-3A94B56DA863}" presName="sibTrans" presStyleCnt="0"/>
      <dgm:spPr/>
    </dgm:pt>
    <dgm:pt modelId="{2E10D60D-3DA2-4838-B9AA-6CF12B81234A}" type="pres">
      <dgm:prSet presAssocID="{1FDC69BC-3916-477C-A625-95F78254C5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DD5FA-0FAD-4C77-8101-E307A0C10EE8}" type="pres">
      <dgm:prSet presAssocID="{451944CA-E2DD-479D-B36F-F8269C6E062D}" presName="sibTrans" presStyleCnt="0"/>
      <dgm:spPr/>
    </dgm:pt>
    <dgm:pt modelId="{E8A05C88-A3FE-499B-BC6F-9483C2E17C5E}" type="pres">
      <dgm:prSet presAssocID="{20F76755-6413-469F-A9C5-E40684D36D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28328-EA1F-448D-8AA2-A51D0B6D1B1A}" type="pres">
      <dgm:prSet presAssocID="{DE6D7307-8FBC-4D55-B381-7BE709DD4A9A}" presName="sibTrans" presStyleCnt="0"/>
      <dgm:spPr/>
    </dgm:pt>
    <dgm:pt modelId="{14C7F0CC-2E0F-4856-AEC0-E8913A5668CC}" type="pres">
      <dgm:prSet presAssocID="{CD569BD7-D31E-4382-8B6E-878ED093C1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1E27C-B828-49FD-8745-B186BA5CD0D6}" type="pres">
      <dgm:prSet presAssocID="{111934F5-121C-4C78-BB15-4AA83BB14D06}" presName="sibTrans" presStyleCnt="0"/>
      <dgm:spPr/>
    </dgm:pt>
    <dgm:pt modelId="{205910BE-8CEB-41E1-9CCA-06EC95AF691E}" type="pres">
      <dgm:prSet presAssocID="{6902B4F5-80F3-4601-8C9B-CAA235EDA73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CC152-2782-43FF-8BF1-A0121AA29B77}" type="presOf" srcId="{FD0561D6-A54F-4D6F-8A20-CDFC31C7469A}" destId="{CEEE7AAF-AACB-46AB-BC88-B6AC950F4899}" srcOrd="0" destOrd="0" presId="urn:microsoft.com/office/officeart/2005/8/layout/default"/>
    <dgm:cxn modelId="{83AFB71E-EDDC-46EF-950B-122C6304F8CA}" srcId="{FD0561D6-A54F-4D6F-8A20-CDFC31C7469A}" destId="{1FDC69BC-3916-477C-A625-95F78254C50B}" srcOrd="2" destOrd="0" parTransId="{DB1B300C-15A6-4A9B-B659-D2A3630E06D4}" sibTransId="{451944CA-E2DD-479D-B36F-F8269C6E062D}"/>
    <dgm:cxn modelId="{83A5AB61-A5B7-4916-9BC2-2E0AD839E68D}" type="presOf" srcId="{21866BDB-9C13-44FC-91DA-9BF36C00A475}" destId="{747D951C-10EB-4B7E-8789-99C46DD53D60}" srcOrd="0" destOrd="0" presId="urn:microsoft.com/office/officeart/2005/8/layout/default"/>
    <dgm:cxn modelId="{9F01C2C1-1006-4359-A2D7-862DBC2C7906}" type="presOf" srcId="{CD569BD7-D31E-4382-8B6E-878ED093C1BE}" destId="{14C7F0CC-2E0F-4856-AEC0-E8913A5668CC}" srcOrd="0" destOrd="0" presId="urn:microsoft.com/office/officeart/2005/8/layout/default"/>
    <dgm:cxn modelId="{1F1EA7DF-D5C2-4DC8-9300-9EEE62695C69}" type="presOf" srcId="{1C95D647-080A-4AF1-8312-E7FA0207FD35}" destId="{E85E7871-259F-4A7B-BA45-30BF797B6A44}" srcOrd="0" destOrd="0" presId="urn:microsoft.com/office/officeart/2005/8/layout/default"/>
    <dgm:cxn modelId="{91AA7668-F3FE-4CD5-B0B8-A11FB1AF7536}" type="presOf" srcId="{1FDC69BC-3916-477C-A625-95F78254C50B}" destId="{2E10D60D-3DA2-4838-B9AA-6CF12B81234A}" srcOrd="0" destOrd="0" presId="urn:microsoft.com/office/officeart/2005/8/layout/default"/>
    <dgm:cxn modelId="{0030DA9F-8757-41A3-A0E3-727DA3A9AD39}" srcId="{FD0561D6-A54F-4D6F-8A20-CDFC31C7469A}" destId="{20F76755-6413-469F-A9C5-E40684D36DD1}" srcOrd="3" destOrd="0" parTransId="{75989062-FA00-4277-9EB7-6ECB9CBBA2CB}" sibTransId="{DE6D7307-8FBC-4D55-B381-7BE709DD4A9A}"/>
    <dgm:cxn modelId="{DF281EC2-0A5B-410B-812D-711A045AEF5F}" srcId="{FD0561D6-A54F-4D6F-8A20-CDFC31C7469A}" destId="{21866BDB-9C13-44FC-91DA-9BF36C00A475}" srcOrd="0" destOrd="0" parTransId="{EAAEAF85-24F8-45C0-9D3D-DE8756C0868C}" sibTransId="{F15A0A27-A1FF-486C-ADEE-4A5F29E7D057}"/>
    <dgm:cxn modelId="{ADC1E5A2-D216-49EC-B422-B62DF347C073}" type="presOf" srcId="{6902B4F5-80F3-4601-8C9B-CAA235EDA735}" destId="{205910BE-8CEB-41E1-9CCA-06EC95AF691E}" srcOrd="0" destOrd="0" presId="urn:microsoft.com/office/officeart/2005/8/layout/default"/>
    <dgm:cxn modelId="{834BDE87-AD75-4926-94A6-2D2D021608B3}" type="presOf" srcId="{100BE83A-D8C6-4AD3-8359-60DACB8A0BF4}" destId="{205910BE-8CEB-41E1-9CCA-06EC95AF691E}" srcOrd="0" destOrd="1" presId="urn:microsoft.com/office/officeart/2005/8/layout/default"/>
    <dgm:cxn modelId="{647D805F-C159-4242-932E-72E19C0DB457}" type="presOf" srcId="{20F76755-6413-469F-A9C5-E40684D36DD1}" destId="{E8A05C88-A3FE-499B-BC6F-9483C2E17C5E}" srcOrd="0" destOrd="0" presId="urn:microsoft.com/office/officeart/2005/8/layout/default"/>
    <dgm:cxn modelId="{0A2DCC6D-B9E5-4B92-A069-C8F3289DA9DE}" srcId="{FD0561D6-A54F-4D6F-8A20-CDFC31C7469A}" destId="{1C95D647-080A-4AF1-8312-E7FA0207FD35}" srcOrd="1" destOrd="0" parTransId="{448509FA-A2BB-4409-BB79-4773214EF66D}" sibTransId="{F6E9D027-9F49-45AD-AB03-3A94B56DA863}"/>
    <dgm:cxn modelId="{8F36017B-51AC-48AE-84D0-6474005AAD96}" srcId="{FD0561D6-A54F-4D6F-8A20-CDFC31C7469A}" destId="{6902B4F5-80F3-4601-8C9B-CAA235EDA735}" srcOrd="5" destOrd="0" parTransId="{C8DEB44B-A99B-4D10-9436-CE087948C623}" sibTransId="{5E85F5A9-6170-4F10-B4AC-B9E941A273B3}"/>
    <dgm:cxn modelId="{D0BCCAFB-BD7E-482C-91D6-C889484C30DF}" srcId="{FD0561D6-A54F-4D6F-8A20-CDFC31C7469A}" destId="{CD569BD7-D31E-4382-8B6E-878ED093C1BE}" srcOrd="4" destOrd="0" parTransId="{D62EC601-731C-4387-909B-C939704E6F54}" sibTransId="{111934F5-121C-4C78-BB15-4AA83BB14D06}"/>
    <dgm:cxn modelId="{ED1D71BC-219F-4068-B90A-6679198A3B4B}" srcId="{6902B4F5-80F3-4601-8C9B-CAA235EDA735}" destId="{100BE83A-D8C6-4AD3-8359-60DACB8A0BF4}" srcOrd="0" destOrd="0" parTransId="{BE571F1A-398A-487B-BC33-ACC2C2AD15CF}" sibTransId="{A249F31D-A0B1-4010-BB47-5945F8600851}"/>
    <dgm:cxn modelId="{49571F0D-9BDC-45CF-9161-87E03E06404D}" type="presParOf" srcId="{CEEE7AAF-AACB-46AB-BC88-B6AC950F4899}" destId="{747D951C-10EB-4B7E-8789-99C46DD53D60}" srcOrd="0" destOrd="0" presId="urn:microsoft.com/office/officeart/2005/8/layout/default"/>
    <dgm:cxn modelId="{7C27B3C4-4274-4EFC-9A21-AA7E34C03654}" type="presParOf" srcId="{CEEE7AAF-AACB-46AB-BC88-B6AC950F4899}" destId="{1A95EF4E-1D2E-4A31-A485-888660043459}" srcOrd="1" destOrd="0" presId="urn:microsoft.com/office/officeart/2005/8/layout/default"/>
    <dgm:cxn modelId="{0C2A268D-0F74-41A3-B9DC-15E09A77A528}" type="presParOf" srcId="{CEEE7AAF-AACB-46AB-BC88-B6AC950F4899}" destId="{E85E7871-259F-4A7B-BA45-30BF797B6A44}" srcOrd="2" destOrd="0" presId="urn:microsoft.com/office/officeart/2005/8/layout/default"/>
    <dgm:cxn modelId="{287DB2E0-D2EA-4C98-BE0F-814452DA1780}" type="presParOf" srcId="{CEEE7AAF-AACB-46AB-BC88-B6AC950F4899}" destId="{A019DB32-0439-47AE-B71A-052F867E50AA}" srcOrd="3" destOrd="0" presId="urn:microsoft.com/office/officeart/2005/8/layout/default"/>
    <dgm:cxn modelId="{46EA090D-68BE-4DD6-9D5E-0BFDEF8E8267}" type="presParOf" srcId="{CEEE7AAF-AACB-46AB-BC88-B6AC950F4899}" destId="{2E10D60D-3DA2-4838-B9AA-6CF12B81234A}" srcOrd="4" destOrd="0" presId="urn:microsoft.com/office/officeart/2005/8/layout/default"/>
    <dgm:cxn modelId="{EF53C975-973D-4396-A647-8A483B56F338}" type="presParOf" srcId="{CEEE7AAF-AACB-46AB-BC88-B6AC950F4899}" destId="{BFDDD5FA-0FAD-4C77-8101-E307A0C10EE8}" srcOrd="5" destOrd="0" presId="urn:microsoft.com/office/officeart/2005/8/layout/default"/>
    <dgm:cxn modelId="{A379FA68-19D8-44C9-89E0-83D2E355DAAF}" type="presParOf" srcId="{CEEE7AAF-AACB-46AB-BC88-B6AC950F4899}" destId="{E8A05C88-A3FE-499B-BC6F-9483C2E17C5E}" srcOrd="6" destOrd="0" presId="urn:microsoft.com/office/officeart/2005/8/layout/default"/>
    <dgm:cxn modelId="{FC8CA492-7DB4-4970-8A82-21DB7A9E7FEB}" type="presParOf" srcId="{CEEE7AAF-AACB-46AB-BC88-B6AC950F4899}" destId="{64328328-EA1F-448D-8AA2-A51D0B6D1B1A}" srcOrd="7" destOrd="0" presId="urn:microsoft.com/office/officeart/2005/8/layout/default"/>
    <dgm:cxn modelId="{2BF31F20-4897-4C57-8DE1-2949A3A218D3}" type="presParOf" srcId="{CEEE7AAF-AACB-46AB-BC88-B6AC950F4899}" destId="{14C7F0CC-2E0F-4856-AEC0-E8913A5668CC}" srcOrd="8" destOrd="0" presId="urn:microsoft.com/office/officeart/2005/8/layout/default"/>
    <dgm:cxn modelId="{2088368D-7BF3-41C6-86B7-6D162E5B3C58}" type="presParOf" srcId="{CEEE7AAF-AACB-46AB-BC88-B6AC950F4899}" destId="{CFD1E27C-B828-49FD-8745-B186BA5CD0D6}" srcOrd="9" destOrd="0" presId="urn:microsoft.com/office/officeart/2005/8/layout/default"/>
    <dgm:cxn modelId="{8F794570-123D-4200-9D6A-DA6914AAE9F4}" type="presParOf" srcId="{CEEE7AAF-AACB-46AB-BC88-B6AC950F4899}" destId="{205910BE-8CEB-41E1-9CCA-06EC95AF691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93686-0A34-4031-B110-A9F45186EBC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C20EAF-19C1-4023-BF11-5BCE0CCE75E7}">
      <dgm:prSet phldrT="[Текст]" custT="1"/>
      <dgm:spPr/>
      <dgm:t>
        <a:bodyPr/>
        <a:lstStyle/>
        <a:p>
          <a:r>
            <a:rPr lang="ru-RU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Выездная </a:t>
          </a:r>
          <a:r>
            <a:rPr lang="ru-RU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</a:t>
          </a:r>
        </a:p>
        <a:p>
          <a:endParaRPr lang="ru-RU" sz="200" i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6F5500D-CCCC-4645-A32F-04F4521E9733}" type="parTrans" cxnId="{8CEB0F52-E6DE-44EE-A76C-D75EF50F3D61}">
      <dgm:prSet/>
      <dgm:spPr/>
      <dgm:t>
        <a:bodyPr/>
        <a:lstStyle/>
        <a:p>
          <a:endParaRPr lang="ru-RU" sz="1400"/>
        </a:p>
      </dgm:t>
    </dgm:pt>
    <dgm:pt modelId="{D98C69D3-3587-4855-8E9D-D534B61B694C}" type="sibTrans" cxnId="{8CEB0F52-E6DE-44EE-A76C-D75EF50F3D61}">
      <dgm:prSet/>
      <dgm:spPr/>
      <dgm:t>
        <a:bodyPr/>
        <a:lstStyle/>
        <a:p>
          <a:endParaRPr lang="ru-RU" sz="1400"/>
        </a:p>
      </dgm:t>
    </dgm:pt>
    <dgm:pt modelId="{C5B2F396-4CA8-4D78-94AD-1ACB54B3D49D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Осмотр</a:t>
          </a:r>
          <a:endParaRPr lang="ru-RU" sz="1400" dirty="0">
            <a:solidFill>
              <a:schemeClr val="bg1"/>
            </a:solidFill>
          </a:endParaRPr>
        </a:p>
      </dgm:t>
    </dgm:pt>
    <dgm:pt modelId="{6ACD5B11-8CD8-4107-A63B-FE3D16573667}" type="parTrans" cxnId="{67FBF3BA-64DB-49C9-A463-20FEFBDBC23E}">
      <dgm:prSet/>
      <dgm:spPr/>
      <dgm:t>
        <a:bodyPr/>
        <a:lstStyle/>
        <a:p>
          <a:endParaRPr lang="ru-RU" sz="1400"/>
        </a:p>
      </dgm:t>
    </dgm:pt>
    <dgm:pt modelId="{6D22421E-9492-47B2-A317-02ED2C050767}" type="sibTrans" cxnId="{67FBF3BA-64DB-49C9-A463-20FEFBDBC23E}">
      <dgm:prSet/>
      <dgm:spPr/>
      <dgm:t>
        <a:bodyPr/>
        <a:lstStyle/>
        <a:p>
          <a:endParaRPr lang="ru-RU" sz="1400"/>
        </a:p>
      </dgm:t>
    </dgm:pt>
    <dgm:pt modelId="{9F56C4CF-E493-469E-955F-A094A92EC020}">
      <dgm:prSet phldrT="[Текст]" custT="1"/>
      <dgm:spPr/>
      <dgm:t>
        <a:bodyPr/>
        <a:lstStyle/>
        <a:p>
          <a:endParaRPr lang="ru-RU" sz="16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Документарная проверка</a:t>
          </a:r>
        </a:p>
        <a:p>
          <a:endParaRPr lang="ru-RU" sz="600" i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93B3AEB-AC72-4621-B8DB-BE54C15DD14B}" type="parTrans" cxnId="{5192C9DC-470E-467B-96EC-B6E5D6414EA6}">
      <dgm:prSet/>
      <dgm:spPr/>
      <dgm:t>
        <a:bodyPr/>
        <a:lstStyle/>
        <a:p>
          <a:endParaRPr lang="ru-RU" sz="1400"/>
        </a:p>
      </dgm:t>
    </dgm:pt>
    <dgm:pt modelId="{BEFE0A7B-1D41-4674-8EE3-581A3E6E2783}" type="sibTrans" cxnId="{5192C9DC-470E-467B-96EC-B6E5D6414EA6}">
      <dgm:prSet/>
      <dgm:spPr/>
      <dgm:t>
        <a:bodyPr/>
        <a:lstStyle/>
        <a:p>
          <a:endParaRPr lang="ru-RU" sz="1400"/>
        </a:p>
      </dgm:t>
    </dgm:pt>
    <dgm:pt modelId="{CA190DBA-490D-4E8D-AC87-0CC7B3660D4F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Получение письменных объяснений</a:t>
          </a:r>
          <a:endParaRPr lang="ru-RU" sz="1400" dirty="0">
            <a:solidFill>
              <a:schemeClr val="bg1"/>
            </a:solidFill>
          </a:endParaRPr>
        </a:p>
      </dgm:t>
    </dgm:pt>
    <dgm:pt modelId="{FD65DB71-348D-481A-9D88-70B36163B487}" type="parTrans" cxnId="{CA821B76-E865-4BEC-980A-0C6C12A0DA10}">
      <dgm:prSet/>
      <dgm:spPr/>
      <dgm:t>
        <a:bodyPr/>
        <a:lstStyle/>
        <a:p>
          <a:endParaRPr lang="ru-RU" sz="1400"/>
        </a:p>
      </dgm:t>
    </dgm:pt>
    <dgm:pt modelId="{CE446EA9-D066-4271-9E61-B35D57E7457C}" type="sibTrans" cxnId="{CA821B76-E865-4BEC-980A-0C6C12A0DA10}">
      <dgm:prSet/>
      <dgm:spPr/>
      <dgm:t>
        <a:bodyPr/>
        <a:lstStyle/>
        <a:p>
          <a:endParaRPr lang="ru-RU" sz="1400"/>
        </a:p>
      </dgm:t>
    </dgm:pt>
    <dgm:pt modelId="{F061FABF-614D-41CA-A088-A6A409F75A70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Истребование </a:t>
          </a:r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документов</a:t>
          </a:r>
          <a:endParaRPr lang="ru-RU" sz="1400" dirty="0">
            <a:solidFill>
              <a:schemeClr val="bg1"/>
            </a:solidFill>
          </a:endParaRPr>
        </a:p>
      </dgm:t>
    </dgm:pt>
    <dgm:pt modelId="{77EE1718-1C6E-4221-891C-3954A296FB52}" type="parTrans" cxnId="{93D70C33-33D4-43C7-94A7-7E2B31DDA920}">
      <dgm:prSet/>
      <dgm:spPr/>
      <dgm:t>
        <a:bodyPr/>
        <a:lstStyle/>
        <a:p>
          <a:endParaRPr lang="ru-RU" sz="1400"/>
        </a:p>
      </dgm:t>
    </dgm:pt>
    <dgm:pt modelId="{1FD5F0CA-D010-41CA-AE08-AC7CF84E2C6A}" type="sibTrans" cxnId="{93D70C33-33D4-43C7-94A7-7E2B31DDA920}">
      <dgm:prSet/>
      <dgm:spPr/>
      <dgm:t>
        <a:bodyPr/>
        <a:lstStyle/>
        <a:p>
          <a:endParaRPr lang="ru-RU" sz="1400"/>
        </a:p>
      </dgm:t>
    </dgm:pt>
    <dgm:pt modelId="{B59818F0-AFF5-47B3-B3FD-483271BA27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4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соблюдением обязательных требований (мониторинг безопасности) </a:t>
          </a:r>
          <a:endParaRPr lang="ru-RU" sz="1400" b="1" i="0" dirty="0" smtClean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200" b="1" i="0" dirty="0" smtClean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Осуществляется без взаимодействия)</a:t>
          </a:r>
          <a:endParaRPr lang="ru-RU" sz="1400" i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E33F0A2-BC84-427E-AA22-2276541D8CA0}" type="parTrans" cxnId="{6F2B15C0-8F65-4E34-8C73-A82B371A6ADC}">
      <dgm:prSet/>
      <dgm:spPr/>
      <dgm:t>
        <a:bodyPr/>
        <a:lstStyle/>
        <a:p>
          <a:endParaRPr lang="ru-RU" sz="1400"/>
        </a:p>
      </dgm:t>
    </dgm:pt>
    <dgm:pt modelId="{AD04F7A3-5F56-4189-8548-9318BEBDD9D9}" type="sibTrans" cxnId="{6F2B15C0-8F65-4E34-8C73-A82B371A6ADC}">
      <dgm:prSet/>
      <dgm:spPr/>
      <dgm:t>
        <a:bodyPr/>
        <a:lstStyle/>
        <a:p>
          <a:endParaRPr lang="ru-RU" sz="1400"/>
        </a:p>
      </dgm:t>
    </dgm:pt>
    <dgm:pt modelId="{3BAF16FA-13F0-4CFD-851A-2B7B680CCF05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Получение письменных </a:t>
          </a:r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объяснений</a:t>
          </a:r>
          <a:endParaRPr lang="ru-RU" sz="1400" dirty="0">
            <a:solidFill>
              <a:schemeClr val="bg1"/>
            </a:solidFill>
          </a:endParaRPr>
        </a:p>
      </dgm:t>
    </dgm:pt>
    <dgm:pt modelId="{C70DEBE1-E521-48AF-BD39-D375DFAF471C}" type="sibTrans" cxnId="{492BDB6F-9BEC-4FF3-8635-6A31BDCE7453}">
      <dgm:prSet/>
      <dgm:spPr/>
      <dgm:t>
        <a:bodyPr/>
        <a:lstStyle/>
        <a:p>
          <a:endParaRPr lang="ru-RU" sz="1400"/>
        </a:p>
      </dgm:t>
    </dgm:pt>
    <dgm:pt modelId="{EE2BFDD0-7A41-44F0-983C-2DC6BF83014B}" type="parTrans" cxnId="{492BDB6F-9BEC-4FF3-8635-6A31BDCE7453}">
      <dgm:prSet/>
      <dgm:spPr/>
      <dgm:t>
        <a:bodyPr/>
        <a:lstStyle/>
        <a:p>
          <a:endParaRPr lang="ru-RU" sz="1400"/>
        </a:p>
      </dgm:t>
    </dgm:pt>
    <dgm:pt modelId="{9EF5C18F-1BEA-45FF-A332-B3300A58FEA3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Экспертиза</a:t>
          </a:r>
          <a:endParaRPr lang="ru-RU" sz="1400" dirty="0">
            <a:solidFill>
              <a:schemeClr val="bg1"/>
            </a:solidFill>
          </a:endParaRPr>
        </a:p>
      </dgm:t>
    </dgm:pt>
    <dgm:pt modelId="{A3C0F15F-03C2-4A1A-9971-8AF32F4C4173}" type="parTrans" cxnId="{4CC7053F-FB89-4776-8FF1-C20191F1A6BB}">
      <dgm:prSet/>
      <dgm:spPr/>
      <dgm:t>
        <a:bodyPr/>
        <a:lstStyle/>
        <a:p>
          <a:endParaRPr lang="ru-RU"/>
        </a:p>
      </dgm:t>
    </dgm:pt>
    <dgm:pt modelId="{C0162835-6025-47C7-BC4A-22B0461FC05F}" type="sibTrans" cxnId="{4CC7053F-FB89-4776-8FF1-C20191F1A6BB}">
      <dgm:prSet/>
      <dgm:spPr/>
      <dgm:t>
        <a:bodyPr/>
        <a:lstStyle/>
        <a:p>
          <a:endParaRPr lang="ru-RU"/>
        </a:p>
      </dgm:t>
    </dgm:pt>
    <dgm:pt modelId="{BA778A16-ECCB-4A31-B032-F81F0251D600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Опрос</a:t>
          </a:r>
          <a:endParaRPr lang="ru-RU" sz="1400" dirty="0">
            <a:solidFill>
              <a:schemeClr val="bg1"/>
            </a:solidFill>
          </a:endParaRPr>
        </a:p>
      </dgm:t>
    </dgm:pt>
    <dgm:pt modelId="{14B2C4E2-3140-46E2-930A-BBA9DA81E92A}" type="parTrans" cxnId="{A82BBF5D-E43E-4CC9-8092-25202D1DDF9F}">
      <dgm:prSet/>
      <dgm:spPr/>
      <dgm:t>
        <a:bodyPr/>
        <a:lstStyle/>
        <a:p>
          <a:endParaRPr lang="ru-RU"/>
        </a:p>
      </dgm:t>
    </dgm:pt>
    <dgm:pt modelId="{E60AD3AE-B8B7-4DB1-9D4E-C04BE7D9573B}" type="sibTrans" cxnId="{A82BBF5D-E43E-4CC9-8092-25202D1DDF9F}">
      <dgm:prSet/>
      <dgm:spPr/>
      <dgm:t>
        <a:bodyPr/>
        <a:lstStyle/>
        <a:p>
          <a:endParaRPr lang="ru-RU"/>
        </a:p>
      </dgm:t>
    </dgm:pt>
    <dgm:pt modelId="{E049F608-A92F-4D53-AEA5-D48539C77F83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Истребование </a:t>
          </a:r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документов</a:t>
          </a:r>
          <a:endParaRPr lang="ru-RU" sz="1400" dirty="0">
            <a:solidFill>
              <a:schemeClr val="bg1"/>
            </a:solidFill>
          </a:endParaRPr>
        </a:p>
      </dgm:t>
    </dgm:pt>
    <dgm:pt modelId="{596E5855-CF6B-4444-A484-9E5571D0EB29}" type="parTrans" cxnId="{0B42191B-1034-4622-9D5C-61EED257BF92}">
      <dgm:prSet/>
      <dgm:spPr/>
      <dgm:t>
        <a:bodyPr/>
        <a:lstStyle/>
        <a:p>
          <a:endParaRPr lang="ru-RU"/>
        </a:p>
      </dgm:t>
    </dgm:pt>
    <dgm:pt modelId="{57A66FE3-86C6-4756-B427-F0BDCE9A46EE}" type="sibTrans" cxnId="{0B42191B-1034-4622-9D5C-61EED257BF92}">
      <dgm:prSet/>
      <dgm:spPr/>
      <dgm:t>
        <a:bodyPr/>
        <a:lstStyle/>
        <a:p>
          <a:endParaRPr lang="ru-RU"/>
        </a:p>
      </dgm:t>
    </dgm:pt>
    <dgm:pt modelId="{AF13EC42-3E5E-4F14-AEDE-C39F76099236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Экспертиза</a:t>
          </a:r>
          <a:endParaRPr lang="ru-RU" sz="1400" dirty="0">
            <a:solidFill>
              <a:schemeClr val="bg1"/>
            </a:solidFill>
          </a:endParaRPr>
        </a:p>
      </dgm:t>
    </dgm:pt>
    <dgm:pt modelId="{6CB04CF9-BD05-4216-8E17-E3244999B2B4}" type="parTrans" cxnId="{03AAF3AF-EE6F-480F-8FCD-D482D127EBB9}">
      <dgm:prSet/>
      <dgm:spPr/>
      <dgm:t>
        <a:bodyPr/>
        <a:lstStyle/>
        <a:p>
          <a:endParaRPr lang="ru-RU"/>
        </a:p>
      </dgm:t>
    </dgm:pt>
    <dgm:pt modelId="{0950CFD9-E0C2-49FC-9C42-5C3D4DBE9D70}" type="sibTrans" cxnId="{03AAF3AF-EE6F-480F-8FCD-D482D127EBB9}">
      <dgm:prSet/>
      <dgm:spPr/>
      <dgm:t>
        <a:bodyPr/>
        <a:lstStyle/>
        <a:p>
          <a:endParaRPr lang="ru-RU"/>
        </a:p>
      </dgm:t>
    </dgm:pt>
    <dgm:pt modelId="{8581759B-81B2-45DD-9C1F-11AA349CD67E}" type="pres">
      <dgm:prSet presAssocID="{56693686-0A34-4031-B110-A9F45186EB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131BD0-9A93-4996-A64F-13E8E9C36686}" type="pres">
      <dgm:prSet presAssocID="{1BC20EAF-19C1-4023-BF11-5BCE0CCE7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40FEB-9FF1-48A8-AB41-E0B2FDD76CC7}" type="pres">
      <dgm:prSet presAssocID="{D98C69D3-3587-4855-8E9D-D534B61B694C}" presName="sibTrans" presStyleCnt="0"/>
      <dgm:spPr/>
    </dgm:pt>
    <dgm:pt modelId="{B8B9487F-4707-419E-9B9F-9A55E179C1BF}" type="pres">
      <dgm:prSet presAssocID="{9F56C4CF-E493-469E-955F-A094A92EC0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7023C-8EF2-43C2-8E02-7965FEE20E8D}" type="pres">
      <dgm:prSet presAssocID="{BEFE0A7B-1D41-4674-8EE3-581A3E6E2783}" presName="sibTrans" presStyleCnt="0"/>
      <dgm:spPr/>
    </dgm:pt>
    <dgm:pt modelId="{2AE253AF-AE69-4D7D-A5E8-3D7C96409A44}" type="pres">
      <dgm:prSet presAssocID="{B59818F0-AFF5-47B3-B3FD-483271BA27F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B15C0-8F65-4E34-8C73-A82B371A6ADC}" srcId="{56693686-0A34-4031-B110-A9F45186EBC7}" destId="{B59818F0-AFF5-47B3-B3FD-483271BA27F9}" srcOrd="2" destOrd="0" parTransId="{DE33F0A2-BC84-427E-AA22-2276541D8CA0}" sibTransId="{AD04F7A3-5F56-4189-8548-9318BEBDD9D9}"/>
    <dgm:cxn modelId="{5192C9DC-470E-467B-96EC-B6E5D6414EA6}" srcId="{56693686-0A34-4031-B110-A9F45186EBC7}" destId="{9F56C4CF-E493-469E-955F-A094A92EC020}" srcOrd="1" destOrd="0" parTransId="{693B3AEB-AC72-4621-B8DB-BE54C15DD14B}" sibTransId="{BEFE0A7B-1D41-4674-8EE3-581A3E6E2783}"/>
    <dgm:cxn modelId="{4CC7053F-FB89-4776-8FF1-C20191F1A6BB}" srcId="{1BC20EAF-19C1-4023-BF11-5BCE0CCE75E7}" destId="{9EF5C18F-1BEA-45FF-A332-B3300A58FEA3}" srcOrd="4" destOrd="0" parTransId="{A3C0F15F-03C2-4A1A-9971-8AF32F4C4173}" sibTransId="{C0162835-6025-47C7-BC4A-22B0461FC05F}"/>
    <dgm:cxn modelId="{67FBF3BA-64DB-49C9-A463-20FEFBDBC23E}" srcId="{1BC20EAF-19C1-4023-BF11-5BCE0CCE75E7}" destId="{C5B2F396-4CA8-4D78-94AD-1ACB54B3D49D}" srcOrd="0" destOrd="0" parTransId="{6ACD5B11-8CD8-4107-A63B-FE3D16573667}" sibTransId="{6D22421E-9492-47B2-A317-02ED2C050767}"/>
    <dgm:cxn modelId="{4878006F-502E-4E06-B38B-10FE5409A5F4}" type="presOf" srcId="{AF13EC42-3E5E-4F14-AEDE-C39F76099236}" destId="{B8B9487F-4707-419E-9B9F-9A55E179C1BF}" srcOrd="0" destOrd="3" presId="urn:microsoft.com/office/officeart/2005/8/layout/hList6"/>
    <dgm:cxn modelId="{EAA45F7B-1BCF-4656-B7FE-4C74D439BCCD}" type="presOf" srcId="{1BC20EAF-19C1-4023-BF11-5BCE0CCE75E7}" destId="{D4131BD0-9A93-4996-A64F-13E8E9C36686}" srcOrd="0" destOrd="0" presId="urn:microsoft.com/office/officeart/2005/8/layout/hList6"/>
    <dgm:cxn modelId="{A82BBF5D-E43E-4CC9-8092-25202D1DDF9F}" srcId="{1BC20EAF-19C1-4023-BF11-5BCE0CCE75E7}" destId="{BA778A16-ECCB-4A31-B032-F81F0251D600}" srcOrd="1" destOrd="0" parTransId="{14B2C4E2-3140-46E2-930A-BBA9DA81E92A}" sibTransId="{E60AD3AE-B8B7-4DB1-9D4E-C04BE7D9573B}"/>
    <dgm:cxn modelId="{C29A3B11-8D72-4548-B549-A050A0AD0F5B}" type="presOf" srcId="{3BAF16FA-13F0-4CFD-851A-2B7B680CCF05}" destId="{D4131BD0-9A93-4996-A64F-13E8E9C36686}" srcOrd="0" destOrd="4" presId="urn:microsoft.com/office/officeart/2005/8/layout/hList6"/>
    <dgm:cxn modelId="{BDDF8980-FB63-4B76-8F9A-8DFD76B5B636}" type="presOf" srcId="{9EF5C18F-1BEA-45FF-A332-B3300A58FEA3}" destId="{D4131BD0-9A93-4996-A64F-13E8E9C36686}" srcOrd="0" destOrd="5" presId="urn:microsoft.com/office/officeart/2005/8/layout/hList6"/>
    <dgm:cxn modelId="{7611881D-81D2-4F69-BF90-96E0B4B0F3D8}" type="presOf" srcId="{C5B2F396-4CA8-4D78-94AD-1ACB54B3D49D}" destId="{D4131BD0-9A93-4996-A64F-13E8E9C36686}" srcOrd="0" destOrd="1" presId="urn:microsoft.com/office/officeart/2005/8/layout/hList6"/>
    <dgm:cxn modelId="{155FEC0A-78B5-411B-AA40-986CB17BC488}" type="presOf" srcId="{BA778A16-ECCB-4A31-B032-F81F0251D600}" destId="{D4131BD0-9A93-4996-A64F-13E8E9C36686}" srcOrd="0" destOrd="2" presId="urn:microsoft.com/office/officeart/2005/8/layout/hList6"/>
    <dgm:cxn modelId="{A83C5CA9-AC84-44B4-8527-86A2C74AC71A}" type="presOf" srcId="{F061FABF-614D-41CA-A088-A6A409F75A70}" destId="{B8B9487F-4707-419E-9B9F-9A55E179C1BF}" srcOrd="0" destOrd="2" presId="urn:microsoft.com/office/officeart/2005/8/layout/hList6"/>
    <dgm:cxn modelId="{8CEB0F52-E6DE-44EE-A76C-D75EF50F3D61}" srcId="{56693686-0A34-4031-B110-A9F45186EBC7}" destId="{1BC20EAF-19C1-4023-BF11-5BCE0CCE75E7}" srcOrd="0" destOrd="0" parTransId="{A6F5500D-CCCC-4645-A32F-04F4521E9733}" sibTransId="{D98C69D3-3587-4855-8E9D-D534B61B694C}"/>
    <dgm:cxn modelId="{D61753D3-49AC-48AF-B38B-C4966BED7B73}" type="presOf" srcId="{E049F608-A92F-4D53-AEA5-D48539C77F83}" destId="{D4131BD0-9A93-4996-A64F-13E8E9C36686}" srcOrd="0" destOrd="3" presId="urn:microsoft.com/office/officeart/2005/8/layout/hList6"/>
    <dgm:cxn modelId="{492BDB6F-9BEC-4FF3-8635-6A31BDCE7453}" srcId="{1BC20EAF-19C1-4023-BF11-5BCE0CCE75E7}" destId="{3BAF16FA-13F0-4CFD-851A-2B7B680CCF05}" srcOrd="3" destOrd="0" parTransId="{EE2BFDD0-7A41-44F0-983C-2DC6BF83014B}" sibTransId="{C70DEBE1-E521-48AF-BD39-D375DFAF471C}"/>
    <dgm:cxn modelId="{93D70C33-33D4-43C7-94A7-7E2B31DDA920}" srcId="{9F56C4CF-E493-469E-955F-A094A92EC020}" destId="{F061FABF-614D-41CA-A088-A6A409F75A70}" srcOrd="1" destOrd="0" parTransId="{77EE1718-1C6E-4221-891C-3954A296FB52}" sibTransId="{1FD5F0CA-D010-41CA-AE08-AC7CF84E2C6A}"/>
    <dgm:cxn modelId="{03AAF3AF-EE6F-480F-8FCD-D482D127EBB9}" srcId="{9F56C4CF-E493-469E-955F-A094A92EC020}" destId="{AF13EC42-3E5E-4F14-AEDE-C39F76099236}" srcOrd="2" destOrd="0" parTransId="{6CB04CF9-BD05-4216-8E17-E3244999B2B4}" sibTransId="{0950CFD9-E0C2-49FC-9C42-5C3D4DBE9D70}"/>
    <dgm:cxn modelId="{614CE6FB-2E28-4E39-9820-339E5F9D784A}" type="presOf" srcId="{CA190DBA-490D-4E8D-AC87-0CC7B3660D4F}" destId="{B8B9487F-4707-419E-9B9F-9A55E179C1BF}" srcOrd="0" destOrd="1" presId="urn:microsoft.com/office/officeart/2005/8/layout/hList6"/>
    <dgm:cxn modelId="{27DED219-DEA0-4007-91CA-8E5E4881807F}" type="presOf" srcId="{B59818F0-AFF5-47B3-B3FD-483271BA27F9}" destId="{2AE253AF-AE69-4D7D-A5E8-3D7C96409A44}" srcOrd="0" destOrd="0" presId="urn:microsoft.com/office/officeart/2005/8/layout/hList6"/>
    <dgm:cxn modelId="{37B40144-6185-4665-B2CE-35F7048FD0AC}" type="presOf" srcId="{56693686-0A34-4031-B110-A9F45186EBC7}" destId="{8581759B-81B2-45DD-9C1F-11AA349CD67E}" srcOrd="0" destOrd="0" presId="urn:microsoft.com/office/officeart/2005/8/layout/hList6"/>
    <dgm:cxn modelId="{0B42191B-1034-4622-9D5C-61EED257BF92}" srcId="{1BC20EAF-19C1-4023-BF11-5BCE0CCE75E7}" destId="{E049F608-A92F-4D53-AEA5-D48539C77F83}" srcOrd="2" destOrd="0" parTransId="{596E5855-CF6B-4444-A484-9E5571D0EB29}" sibTransId="{57A66FE3-86C6-4756-B427-F0BDCE9A46EE}"/>
    <dgm:cxn modelId="{CA821B76-E865-4BEC-980A-0C6C12A0DA10}" srcId="{9F56C4CF-E493-469E-955F-A094A92EC020}" destId="{CA190DBA-490D-4E8D-AC87-0CC7B3660D4F}" srcOrd="0" destOrd="0" parTransId="{FD65DB71-348D-481A-9D88-70B36163B487}" sibTransId="{CE446EA9-D066-4271-9E61-B35D57E7457C}"/>
    <dgm:cxn modelId="{7832BBCD-5696-47F7-89C1-5D27B87F0466}" type="presOf" srcId="{9F56C4CF-E493-469E-955F-A094A92EC020}" destId="{B8B9487F-4707-419E-9B9F-9A55E179C1BF}" srcOrd="0" destOrd="0" presId="urn:microsoft.com/office/officeart/2005/8/layout/hList6"/>
    <dgm:cxn modelId="{2555AE1E-7939-4BED-893A-918F2C3E291C}" type="presParOf" srcId="{8581759B-81B2-45DD-9C1F-11AA349CD67E}" destId="{D4131BD0-9A93-4996-A64F-13E8E9C36686}" srcOrd="0" destOrd="0" presId="urn:microsoft.com/office/officeart/2005/8/layout/hList6"/>
    <dgm:cxn modelId="{9187CC8F-BCA4-4B15-B32F-595588A81181}" type="presParOf" srcId="{8581759B-81B2-45DD-9C1F-11AA349CD67E}" destId="{AB540FEB-9FF1-48A8-AB41-E0B2FDD76CC7}" srcOrd="1" destOrd="0" presId="urn:microsoft.com/office/officeart/2005/8/layout/hList6"/>
    <dgm:cxn modelId="{652DE477-EE35-4874-B589-3AC6882701CD}" type="presParOf" srcId="{8581759B-81B2-45DD-9C1F-11AA349CD67E}" destId="{B8B9487F-4707-419E-9B9F-9A55E179C1BF}" srcOrd="2" destOrd="0" presId="urn:microsoft.com/office/officeart/2005/8/layout/hList6"/>
    <dgm:cxn modelId="{02883BBF-0250-4A44-90DD-D5297C397A64}" type="presParOf" srcId="{8581759B-81B2-45DD-9C1F-11AA349CD67E}" destId="{7127023C-8EF2-43C2-8E02-7965FEE20E8D}" srcOrd="3" destOrd="0" presId="urn:microsoft.com/office/officeart/2005/8/layout/hList6"/>
    <dgm:cxn modelId="{67F54162-E35F-4476-A961-ACA9C665CB53}" type="presParOf" srcId="{8581759B-81B2-45DD-9C1F-11AA349CD67E}" destId="{2AE253AF-AE69-4D7D-A5E8-3D7C96409A4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031E7-091A-4515-A599-3BD9880CE61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87C578-B5A9-428A-96EC-B520C426E6E3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Данные  мониторинга системы образования </a:t>
          </a:r>
          <a:endParaRPr lang="ru-RU" sz="1400" b="1" dirty="0">
            <a:solidFill>
              <a:schemeClr val="bg1"/>
            </a:solidFill>
          </a:endParaRPr>
        </a:p>
      </dgm:t>
    </dgm:pt>
    <dgm:pt modelId="{D3132D0C-791E-46F4-A5DC-2056F2568D4D}" type="parTrans" cxnId="{9434820C-6714-462F-8992-BCFF12931D4D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EB3BE444-8FAE-449B-9811-4385A26396DF}" type="sibTrans" cxnId="{9434820C-6714-462F-8992-BCFF12931D4D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D25E1DDB-C2F6-48CE-AAC4-38CD244902D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ЕГРН</a:t>
          </a:r>
          <a:endParaRPr lang="ru-RU" sz="1400" b="1" dirty="0">
            <a:solidFill>
              <a:schemeClr val="bg1"/>
            </a:solidFill>
          </a:endParaRPr>
        </a:p>
      </dgm:t>
    </dgm:pt>
    <dgm:pt modelId="{36DA41E1-801E-4C51-B699-6366CC601EAC}" type="parTrans" cxnId="{915B3FC4-78CE-4EE7-BBA1-45430ECC4142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B7978501-DF9F-4122-B622-916CBE0DBEA5}" type="sibTrans" cxnId="{915B3FC4-78CE-4EE7-BBA1-45430ECC4142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70F5C43F-B291-451A-9254-F2296E008D9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ЕГРЮЛ</a:t>
          </a:r>
          <a:endParaRPr lang="ru-RU" sz="1400" b="1" dirty="0">
            <a:solidFill>
              <a:schemeClr val="bg1"/>
            </a:solidFill>
          </a:endParaRPr>
        </a:p>
      </dgm:t>
    </dgm:pt>
    <dgm:pt modelId="{2557EE80-F12B-4B0B-846C-7266E6EA459E}" type="parTrans" cxnId="{F583A902-566A-4107-843C-83D260FF3FA1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8119B881-6307-4413-AFAB-4F3C4CECD90E}" type="sibTrans" cxnId="{F583A902-566A-4107-843C-83D260FF3FA1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B8C751BF-9632-4B3D-A5AA-6F7547808DBB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ФИС ГИА</a:t>
          </a:r>
          <a:endParaRPr lang="ru-RU" sz="1400" b="1" dirty="0">
            <a:solidFill>
              <a:schemeClr val="bg1"/>
            </a:solidFill>
          </a:endParaRPr>
        </a:p>
      </dgm:t>
    </dgm:pt>
    <dgm:pt modelId="{433A36DA-80A1-4434-A175-787E8102130F}" type="parTrans" cxnId="{27558D30-6A4A-45E6-858C-FB01E38FA0A7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1C05A717-56F4-4A40-8657-46C018A8E1BD}" type="sibTrans" cxnId="{27558D30-6A4A-45E6-858C-FB01E38FA0A7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D9A55A63-D0BB-4A9D-94B4-B7DC1907E4AB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ФИС ФРДО</a:t>
          </a:r>
          <a:endParaRPr lang="ru-RU" sz="1400" b="1" dirty="0">
            <a:solidFill>
              <a:schemeClr val="bg1"/>
            </a:solidFill>
          </a:endParaRPr>
        </a:p>
      </dgm:t>
    </dgm:pt>
    <dgm:pt modelId="{E40EBB3E-B6C2-4ACA-A252-441CAF685C05}" type="parTrans" cxnId="{96A64FF2-EFE5-45D3-BE42-FC0C2E7B865F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516ABC50-8CCF-40F1-92BF-E6249FB1DD4E}" type="sibTrans" cxnId="{96A64FF2-EFE5-45D3-BE42-FC0C2E7B865F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0C4677A9-4808-4353-9D9D-E65CC3B2DDF4}">
      <dgm:prSet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ГИС государственного надзора в сфере образования</a:t>
          </a:r>
          <a:endParaRPr lang="ru-RU" sz="1400" b="1" dirty="0">
            <a:solidFill>
              <a:schemeClr val="bg1"/>
            </a:solidFill>
          </a:endParaRPr>
        </a:p>
      </dgm:t>
    </dgm:pt>
    <dgm:pt modelId="{A55DA59D-2B0E-4622-863F-83BD185BBFB9}" type="parTrans" cxnId="{CB1E5F91-A2F8-4D1E-96CF-0732CBC5A647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14B90EC8-994C-44C0-A7FE-87F092EB7159}" type="sibTrans" cxnId="{CB1E5F91-A2F8-4D1E-96CF-0732CBC5A647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BFC87894-B23F-494A-9174-E831E6DF5103}">
      <dgm:prSet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о наличии (отсутствии) лицензии на проведение работ с использованием сведений, составляющих государственную тайну (при реализации образовательных программ, содержащих сведения, составляющие государственную тайну)</a:t>
          </a:r>
          <a:endParaRPr lang="ru-RU" sz="1400" b="1" dirty="0">
            <a:solidFill>
              <a:schemeClr val="bg1"/>
            </a:solidFill>
          </a:endParaRPr>
        </a:p>
      </dgm:t>
    </dgm:pt>
    <dgm:pt modelId="{A1EFA148-E2EC-4FAD-BBE2-42FCAED0DB9F}" type="parTrans" cxnId="{FDAF728D-4B0A-4EFA-98FB-C9AA5741ED5A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CB9F067E-CAAE-4F11-8AD6-21AFB4671F75}" type="sibTrans" cxnId="{FDAF728D-4B0A-4EFA-98FB-C9AA5741ED5A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380EF6B2-424B-498E-842C-7A017CF57177}">
      <dgm:prSet custT="1"/>
      <dgm:spPr/>
      <dgm:t>
        <a:bodyPr/>
        <a:lstStyle/>
        <a:p>
          <a:r>
            <a:rPr lang="ru-RU" sz="1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Информация, размещенная на официальных сайтах образовательных организаций</a:t>
          </a:r>
          <a:endParaRPr lang="ru-RU" sz="1400" b="1" dirty="0">
            <a:solidFill>
              <a:schemeClr val="bg1"/>
            </a:solidFill>
          </a:endParaRPr>
        </a:p>
      </dgm:t>
    </dgm:pt>
    <dgm:pt modelId="{EB00EC9F-07F1-4615-ABE6-FBBF3E3C7860}" type="parTrans" cxnId="{BE3497FB-F2DE-4ED2-8516-A5DA4FDD6E47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FCE2C576-62E6-41E2-BEC2-6D4ECFCE81BD}" type="sibTrans" cxnId="{BE3497FB-F2DE-4ED2-8516-A5DA4FDD6E47}">
      <dgm:prSet/>
      <dgm:spPr/>
      <dgm:t>
        <a:bodyPr/>
        <a:lstStyle/>
        <a:p>
          <a:endParaRPr lang="ru-RU" sz="1400" b="1">
            <a:solidFill>
              <a:schemeClr val="bg1"/>
            </a:solidFill>
          </a:endParaRPr>
        </a:p>
      </dgm:t>
    </dgm:pt>
    <dgm:pt modelId="{C34DC573-1D1F-41C4-8F19-E2EA4CF3797E}" type="pres">
      <dgm:prSet presAssocID="{49D031E7-091A-4515-A599-3BD9880CE6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A2BE8-BC52-4863-A9A5-AF019BB9A0C9}" type="pres">
      <dgm:prSet presAssocID="{9487C578-B5A9-428A-96EC-B520C426E6E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EEF17-25AF-43D0-8330-11F50956E652}" type="pres">
      <dgm:prSet presAssocID="{EB3BE444-8FAE-449B-9811-4385A26396DF}" presName="sibTrans" presStyleCnt="0"/>
      <dgm:spPr/>
    </dgm:pt>
    <dgm:pt modelId="{1CCF5BEA-25E3-4760-984A-DA148D6B0714}" type="pres">
      <dgm:prSet presAssocID="{D25E1DDB-C2F6-48CE-AAC4-38CD244902D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C191EA-B028-4A7C-9F4F-6762831CB287}" type="pres">
      <dgm:prSet presAssocID="{B7978501-DF9F-4122-B622-916CBE0DBEA5}" presName="sibTrans" presStyleCnt="0"/>
      <dgm:spPr/>
    </dgm:pt>
    <dgm:pt modelId="{9A3DCC8C-1D1E-43E9-9874-9B4E5F8FCACE}" type="pres">
      <dgm:prSet presAssocID="{70F5C43F-B291-451A-9254-F2296E008D9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3A5DE-17FE-4C1B-8F36-971D1B5F3585}" type="pres">
      <dgm:prSet presAssocID="{8119B881-6307-4413-AFAB-4F3C4CECD90E}" presName="sibTrans" presStyleCnt="0"/>
      <dgm:spPr/>
    </dgm:pt>
    <dgm:pt modelId="{AED52ADC-962F-400D-9697-00832F8C007A}" type="pres">
      <dgm:prSet presAssocID="{B8C751BF-9632-4B3D-A5AA-6F7547808DB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7497A-CE19-4BA6-A4EF-499CF523A7FA}" type="pres">
      <dgm:prSet presAssocID="{1C05A717-56F4-4A40-8657-46C018A8E1BD}" presName="sibTrans" presStyleCnt="0"/>
      <dgm:spPr/>
    </dgm:pt>
    <dgm:pt modelId="{4B6EBC71-7C5D-4004-8183-494F4DF1AC3C}" type="pres">
      <dgm:prSet presAssocID="{D9A55A63-D0BB-4A9D-94B4-B7DC1907E4A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866A0-5000-43B8-96C2-50F0C8E404AA}" type="pres">
      <dgm:prSet presAssocID="{516ABC50-8CCF-40F1-92BF-E6249FB1DD4E}" presName="sibTrans" presStyleCnt="0"/>
      <dgm:spPr/>
    </dgm:pt>
    <dgm:pt modelId="{FA3D96B1-75E0-48DD-A8EA-7814BB8E75D3}" type="pres">
      <dgm:prSet presAssocID="{0C4677A9-4808-4353-9D9D-E65CC3B2DDF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E0EF0-7C94-4213-AE0F-CF5FBCAB6670}" type="pres">
      <dgm:prSet presAssocID="{14B90EC8-994C-44C0-A7FE-87F092EB7159}" presName="sibTrans" presStyleCnt="0"/>
      <dgm:spPr/>
    </dgm:pt>
    <dgm:pt modelId="{5E9873BD-0E7E-46D4-807F-0B22EBF635D3}" type="pres">
      <dgm:prSet presAssocID="{BFC87894-B23F-494A-9174-E831E6DF5103}" presName="node" presStyleLbl="node1" presStyleIdx="6" presStyleCnt="8" custScaleX="170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4168B-FC28-4E04-B591-637D43422634}" type="pres">
      <dgm:prSet presAssocID="{CB9F067E-CAAE-4F11-8AD6-21AFB4671F75}" presName="sibTrans" presStyleCnt="0"/>
      <dgm:spPr/>
    </dgm:pt>
    <dgm:pt modelId="{FB2C32AD-B68F-420E-A6E7-21D6EF6C12B7}" type="pres">
      <dgm:prSet presAssocID="{380EF6B2-424B-498E-842C-7A017CF5717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496CA4-3F94-4DA9-9CFE-BE9A42562E1C}" type="presOf" srcId="{BFC87894-B23F-494A-9174-E831E6DF5103}" destId="{5E9873BD-0E7E-46D4-807F-0B22EBF635D3}" srcOrd="0" destOrd="0" presId="urn:microsoft.com/office/officeart/2005/8/layout/default"/>
    <dgm:cxn modelId="{915B3FC4-78CE-4EE7-BBA1-45430ECC4142}" srcId="{49D031E7-091A-4515-A599-3BD9880CE617}" destId="{D25E1DDB-C2F6-48CE-AAC4-38CD244902D2}" srcOrd="1" destOrd="0" parTransId="{36DA41E1-801E-4C51-B699-6366CC601EAC}" sibTransId="{B7978501-DF9F-4122-B622-916CBE0DBEA5}"/>
    <dgm:cxn modelId="{FDAF728D-4B0A-4EFA-98FB-C9AA5741ED5A}" srcId="{49D031E7-091A-4515-A599-3BD9880CE617}" destId="{BFC87894-B23F-494A-9174-E831E6DF5103}" srcOrd="6" destOrd="0" parTransId="{A1EFA148-E2EC-4FAD-BBE2-42FCAED0DB9F}" sibTransId="{CB9F067E-CAAE-4F11-8AD6-21AFB4671F75}"/>
    <dgm:cxn modelId="{27558D30-6A4A-45E6-858C-FB01E38FA0A7}" srcId="{49D031E7-091A-4515-A599-3BD9880CE617}" destId="{B8C751BF-9632-4B3D-A5AA-6F7547808DBB}" srcOrd="3" destOrd="0" parTransId="{433A36DA-80A1-4434-A175-787E8102130F}" sibTransId="{1C05A717-56F4-4A40-8657-46C018A8E1BD}"/>
    <dgm:cxn modelId="{4419156C-2386-41B1-8317-280CBB0DFBCD}" type="presOf" srcId="{9487C578-B5A9-428A-96EC-B520C426E6E3}" destId="{D9DA2BE8-BC52-4863-A9A5-AF019BB9A0C9}" srcOrd="0" destOrd="0" presId="urn:microsoft.com/office/officeart/2005/8/layout/default"/>
    <dgm:cxn modelId="{68E02E26-735A-4C21-BE7A-581E4CB95010}" type="presOf" srcId="{380EF6B2-424B-498E-842C-7A017CF57177}" destId="{FB2C32AD-B68F-420E-A6E7-21D6EF6C12B7}" srcOrd="0" destOrd="0" presId="urn:microsoft.com/office/officeart/2005/8/layout/default"/>
    <dgm:cxn modelId="{BE3497FB-F2DE-4ED2-8516-A5DA4FDD6E47}" srcId="{49D031E7-091A-4515-A599-3BD9880CE617}" destId="{380EF6B2-424B-498E-842C-7A017CF57177}" srcOrd="7" destOrd="0" parTransId="{EB00EC9F-07F1-4615-ABE6-FBBF3E3C7860}" sibTransId="{FCE2C576-62E6-41E2-BEC2-6D4ECFCE81BD}"/>
    <dgm:cxn modelId="{2FE24BC6-8D04-4CE5-AC46-3CD87CC05912}" type="presOf" srcId="{D25E1DDB-C2F6-48CE-AAC4-38CD244902D2}" destId="{1CCF5BEA-25E3-4760-984A-DA148D6B0714}" srcOrd="0" destOrd="0" presId="urn:microsoft.com/office/officeart/2005/8/layout/default"/>
    <dgm:cxn modelId="{CAABA625-4723-4A20-9C90-9F28E2661B58}" type="presOf" srcId="{49D031E7-091A-4515-A599-3BD9880CE617}" destId="{C34DC573-1D1F-41C4-8F19-E2EA4CF3797E}" srcOrd="0" destOrd="0" presId="urn:microsoft.com/office/officeart/2005/8/layout/default"/>
    <dgm:cxn modelId="{96A64FF2-EFE5-45D3-BE42-FC0C2E7B865F}" srcId="{49D031E7-091A-4515-A599-3BD9880CE617}" destId="{D9A55A63-D0BB-4A9D-94B4-B7DC1907E4AB}" srcOrd="4" destOrd="0" parTransId="{E40EBB3E-B6C2-4ACA-A252-441CAF685C05}" sibTransId="{516ABC50-8CCF-40F1-92BF-E6249FB1DD4E}"/>
    <dgm:cxn modelId="{737FF8C6-F6DC-4E23-A110-659701F6655A}" type="presOf" srcId="{D9A55A63-D0BB-4A9D-94B4-B7DC1907E4AB}" destId="{4B6EBC71-7C5D-4004-8183-494F4DF1AC3C}" srcOrd="0" destOrd="0" presId="urn:microsoft.com/office/officeart/2005/8/layout/default"/>
    <dgm:cxn modelId="{89AD7B45-0B3B-4897-8751-9846822B37EC}" type="presOf" srcId="{70F5C43F-B291-451A-9254-F2296E008D9C}" destId="{9A3DCC8C-1D1E-43E9-9874-9B4E5F8FCACE}" srcOrd="0" destOrd="0" presId="urn:microsoft.com/office/officeart/2005/8/layout/default"/>
    <dgm:cxn modelId="{9434820C-6714-462F-8992-BCFF12931D4D}" srcId="{49D031E7-091A-4515-A599-3BD9880CE617}" destId="{9487C578-B5A9-428A-96EC-B520C426E6E3}" srcOrd="0" destOrd="0" parTransId="{D3132D0C-791E-46F4-A5DC-2056F2568D4D}" sibTransId="{EB3BE444-8FAE-449B-9811-4385A26396DF}"/>
    <dgm:cxn modelId="{1D371222-1B1C-4E99-B107-5CE4DE8E7F54}" type="presOf" srcId="{B8C751BF-9632-4B3D-A5AA-6F7547808DBB}" destId="{AED52ADC-962F-400D-9697-00832F8C007A}" srcOrd="0" destOrd="0" presId="urn:microsoft.com/office/officeart/2005/8/layout/default"/>
    <dgm:cxn modelId="{F583A902-566A-4107-843C-83D260FF3FA1}" srcId="{49D031E7-091A-4515-A599-3BD9880CE617}" destId="{70F5C43F-B291-451A-9254-F2296E008D9C}" srcOrd="2" destOrd="0" parTransId="{2557EE80-F12B-4B0B-846C-7266E6EA459E}" sibTransId="{8119B881-6307-4413-AFAB-4F3C4CECD90E}"/>
    <dgm:cxn modelId="{266C9DB8-931C-46DA-B21F-FBFA3A4C7569}" type="presOf" srcId="{0C4677A9-4808-4353-9D9D-E65CC3B2DDF4}" destId="{FA3D96B1-75E0-48DD-A8EA-7814BB8E75D3}" srcOrd="0" destOrd="0" presId="urn:microsoft.com/office/officeart/2005/8/layout/default"/>
    <dgm:cxn modelId="{CB1E5F91-A2F8-4D1E-96CF-0732CBC5A647}" srcId="{49D031E7-091A-4515-A599-3BD9880CE617}" destId="{0C4677A9-4808-4353-9D9D-E65CC3B2DDF4}" srcOrd="5" destOrd="0" parTransId="{A55DA59D-2B0E-4622-863F-83BD185BBFB9}" sibTransId="{14B90EC8-994C-44C0-A7FE-87F092EB7159}"/>
    <dgm:cxn modelId="{D93D2E75-6943-4946-92EA-8463A3AD11B5}" type="presParOf" srcId="{C34DC573-1D1F-41C4-8F19-E2EA4CF3797E}" destId="{D9DA2BE8-BC52-4863-A9A5-AF019BB9A0C9}" srcOrd="0" destOrd="0" presId="urn:microsoft.com/office/officeart/2005/8/layout/default"/>
    <dgm:cxn modelId="{6F342453-D207-42AD-AD1E-33C8BCF27965}" type="presParOf" srcId="{C34DC573-1D1F-41C4-8F19-E2EA4CF3797E}" destId="{926EEF17-25AF-43D0-8330-11F50956E652}" srcOrd="1" destOrd="0" presId="urn:microsoft.com/office/officeart/2005/8/layout/default"/>
    <dgm:cxn modelId="{3F6B423C-D681-4E3E-857F-83C35A5DE625}" type="presParOf" srcId="{C34DC573-1D1F-41C4-8F19-E2EA4CF3797E}" destId="{1CCF5BEA-25E3-4760-984A-DA148D6B0714}" srcOrd="2" destOrd="0" presId="urn:microsoft.com/office/officeart/2005/8/layout/default"/>
    <dgm:cxn modelId="{436107FC-8958-406B-A1C7-F3650C17817F}" type="presParOf" srcId="{C34DC573-1D1F-41C4-8F19-E2EA4CF3797E}" destId="{E0C191EA-B028-4A7C-9F4F-6762831CB287}" srcOrd="3" destOrd="0" presId="urn:microsoft.com/office/officeart/2005/8/layout/default"/>
    <dgm:cxn modelId="{126F73CD-A2C3-4128-9293-C777D3250DA2}" type="presParOf" srcId="{C34DC573-1D1F-41C4-8F19-E2EA4CF3797E}" destId="{9A3DCC8C-1D1E-43E9-9874-9B4E5F8FCACE}" srcOrd="4" destOrd="0" presId="urn:microsoft.com/office/officeart/2005/8/layout/default"/>
    <dgm:cxn modelId="{C766A3F0-D7E1-4950-A4F8-6C4EF790D521}" type="presParOf" srcId="{C34DC573-1D1F-41C4-8F19-E2EA4CF3797E}" destId="{9B73A5DE-17FE-4C1B-8F36-971D1B5F3585}" srcOrd="5" destOrd="0" presId="urn:microsoft.com/office/officeart/2005/8/layout/default"/>
    <dgm:cxn modelId="{21585CEF-C4FB-4288-93AC-00A795542018}" type="presParOf" srcId="{C34DC573-1D1F-41C4-8F19-E2EA4CF3797E}" destId="{AED52ADC-962F-400D-9697-00832F8C007A}" srcOrd="6" destOrd="0" presId="urn:microsoft.com/office/officeart/2005/8/layout/default"/>
    <dgm:cxn modelId="{82529783-5E47-46E3-B294-06CD8F53327D}" type="presParOf" srcId="{C34DC573-1D1F-41C4-8F19-E2EA4CF3797E}" destId="{6C87497A-CE19-4BA6-A4EF-499CF523A7FA}" srcOrd="7" destOrd="0" presId="urn:microsoft.com/office/officeart/2005/8/layout/default"/>
    <dgm:cxn modelId="{605C1450-68EE-41F3-BE97-1DA950EECBE5}" type="presParOf" srcId="{C34DC573-1D1F-41C4-8F19-E2EA4CF3797E}" destId="{4B6EBC71-7C5D-4004-8183-494F4DF1AC3C}" srcOrd="8" destOrd="0" presId="urn:microsoft.com/office/officeart/2005/8/layout/default"/>
    <dgm:cxn modelId="{C00098B6-3F1C-47A6-9768-316197D46661}" type="presParOf" srcId="{C34DC573-1D1F-41C4-8F19-E2EA4CF3797E}" destId="{B37866A0-5000-43B8-96C2-50F0C8E404AA}" srcOrd="9" destOrd="0" presId="urn:microsoft.com/office/officeart/2005/8/layout/default"/>
    <dgm:cxn modelId="{7C4F0D33-9025-4C1C-8A56-1A37CFA34A86}" type="presParOf" srcId="{C34DC573-1D1F-41C4-8F19-E2EA4CF3797E}" destId="{FA3D96B1-75E0-48DD-A8EA-7814BB8E75D3}" srcOrd="10" destOrd="0" presId="urn:microsoft.com/office/officeart/2005/8/layout/default"/>
    <dgm:cxn modelId="{A6F3CD76-E996-4338-9EA7-11BA3631A7E0}" type="presParOf" srcId="{C34DC573-1D1F-41C4-8F19-E2EA4CF3797E}" destId="{283E0EF0-7C94-4213-AE0F-CF5FBCAB6670}" srcOrd="11" destOrd="0" presId="urn:microsoft.com/office/officeart/2005/8/layout/default"/>
    <dgm:cxn modelId="{EE604C62-02BF-4182-AC10-19E0ACA72395}" type="presParOf" srcId="{C34DC573-1D1F-41C4-8F19-E2EA4CF3797E}" destId="{5E9873BD-0E7E-46D4-807F-0B22EBF635D3}" srcOrd="12" destOrd="0" presId="urn:microsoft.com/office/officeart/2005/8/layout/default"/>
    <dgm:cxn modelId="{4C0E75C7-A3C4-4DDB-BD80-C232B61A8D60}" type="presParOf" srcId="{C34DC573-1D1F-41C4-8F19-E2EA4CF3797E}" destId="{F104168B-FC28-4E04-B591-637D43422634}" srcOrd="13" destOrd="0" presId="urn:microsoft.com/office/officeart/2005/8/layout/default"/>
    <dgm:cxn modelId="{0599BFE0-A3AA-45C8-8806-E03B04880909}" type="presParOf" srcId="{C34DC573-1D1F-41C4-8F19-E2EA4CF3797E}" destId="{FB2C32AD-B68F-420E-A6E7-21D6EF6C12B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F8ED00-1295-4572-8202-855E52840E6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19D3C7B-92A5-49F1-AE8A-3FD85D74441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4655043" y="16853"/>
          <a:ext cx="2371038" cy="4868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ПРОВЕРКА</a:t>
          </a:r>
          <a:endParaRPr lang="ru-RU" sz="11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E9A8071-E8CC-4062-8001-24690B189BA2}" type="parTrans" cxnId="{4FA41182-47D0-4CF5-8519-839227AA4D69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72D03654-919D-43A9-97BC-22AEE57AE993}" type="sibTrans" cxnId="{4FA41182-47D0-4CF5-8519-839227AA4D69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F192D9B4-0644-4D34-824C-1E0AD26D4F48}">
      <dgm:prSet phldrT="[Текст]" custT="1"/>
      <dgm:spPr>
        <a:xfrm>
          <a:off x="2834408" y="2736776"/>
          <a:ext cx="2952768" cy="4868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ПОВТОРНОЕ ПРЕДПИСАНИЕ </a:t>
          </a:r>
          <a:endParaRPr lang="ru-RU" sz="11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5D8F8E3-EB8B-47AC-8E6C-C4BC9D1375A9}" type="parTrans" cxnId="{1127C021-F925-40ED-A0C3-7AA1BF4AF527}">
      <dgm:prSet/>
      <dgm:spPr>
        <a:xfrm>
          <a:off x="4225613" y="2447507"/>
          <a:ext cx="989844" cy="208348"/>
        </a:xfrm>
        <a:custGeom>
          <a:avLst/>
          <a:gdLst/>
          <a:ahLst/>
          <a:cxnLst/>
          <a:rect l="0" t="0" r="0" b="0"/>
          <a:pathLst>
            <a:path>
              <a:moveTo>
                <a:pt x="989844" y="0"/>
              </a:moveTo>
              <a:lnTo>
                <a:pt x="989844" y="137329"/>
              </a:lnTo>
              <a:lnTo>
                <a:pt x="0" y="137329"/>
              </a:lnTo>
              <a:lnTo>
                <a:pt x="0" y="208348"/>
              </a:lnTo>
            </a:path>
          </a:pathLst>
        </a:custGeom>
      </dgm:spPr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55DCBE85-2F01-4F52-B9DC-335FB4534998}" type="sibTrans" cxnId="{1127C021-F925-40ED-A0C3-7AA1BF4AF527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3366E715-F14F-45DF-BFF9-78792A3A412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513167" y="754521"/>
          <a:ext cx="2308406" cy="99371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ПРОТОКОЛЫ </a:t>
          </a:r>
          <a:b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ПО НАРУШЕНИЯМ</a:t>
          </a:r>
          <a:endParaRPr lang="ru-RU" sz="11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8C48CB8F-D812-4CC6-9168-5EE8F81BE944}" type="parTrans" cxnId="{3641F8FA-AA4F-462C-84AA-301CC9173DC7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B0F26F6D-B3A4-42C8-AF18-45A5DA98A130}" type="sibTrans" cxnId="{3641F8FA-AA4F-462C-84AA-301CC9173DC7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23505058-84EF-44CB-9301-7A24ADFD1C5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030735" y="748231"/>
          <a:ext cx="2463025" cy="968858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100" b="0" dirty="0">
              <a:latin typeface="Times New Roman" pitchFamily="18" charset="0"/>
              <a:ea typeface="+mn-ea"/>
              <a:cs typeface="Times New Roman" pitchFamily="18" charset="0"/>
            </a:rPr>
            <a:t>АКТ, ВЫЯВЛЕНИЕ НАРУШЕНИЙ ОБЯЗАТЕЛЬНЫХ ТРЕБОВАНИЙ, ПРЕДПИСАНИЕ (ДО 6 МЕС.)</a:t>
          </a:r>
        </a:p>
      </dgm:t>
    </dgm:pt>
    <dgm:pt modelId="{B9951925-FBDA-46B0-984D-C2C1C52CC170}" type="parTrans" cxnId="{21429F23-BFB7-4947-92A2-C528C17BC988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C744BF38-2C89-40B5-B660-4EF6C1989CC7}" type="sibTrans" cxnId="{21429F23-BFB7-4947-92A2-C528C17BC988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00E9F53D-0609-4902-880A-10C144586D94}">
      <dgm:prSet phldrT="[Текст]" custT="1"/>
      <dgm:spPr>
        <a:xfrm>
          <a:off x="934004" y="4506480"/>
          <a:ext cx="3165742" cy="857961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РЕШЕНИЕ СУДА (ПРИВЛЕЧЕНИЕ </a:t>
          </a:r>
          <a:b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К АДМИНИСТРАТИВНОЙ ОТВЕТСТВЕННОСТИ), </a:t>
          </a:r>
        </a:p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НЕИСПОЛНЕНИЕ ПРЕДПИСАНИЯ</a:t>
          </a:r>
          <a:endParaRPr lang="ru-RU" sz="11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AEEA268-FEDD-4C02-A833-F8E7B797A5C5}" type="parTrans" cxnId="{56CFB6DF-C9E6-4D80-A915-6F99D9F3B531}">
      <dgm:prSet/>
      <dgm:spPr>
        <a:xfrm>
          <a:off x="2431696" y="4091305"/>
          <a:ext cx="778451" cy="334254"/>
        </a:xfrm>
        <a:custGeom>
          <a:avLst/>
          <a:gdLst/>
          <a:ahLst/>
          <a:cxnLst/>
          <a:rect l="0" t="0" r="0" b="0"/>
          <a:pathLst>
            <a:path>
              <a:moveTo>
                <a:pt x="778451" y="0"/>
              </a:moveTo>
              <a:lnTo>
                <a:pt x="778451" y="263235"/>
              </a:lnTo>
              <a:lnTo>
                <a:pt x="0" y="263235"/>
              </a:lnTo>
              <a:lnTo>
                <a:pt x="0" y="334254"/>
              </a:lnTo>
            </a:path>
          </a:pathLst>
        </a:custGeom>
      </dgm:spPr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B5417F6F-8C17-41A1-93DD-134B0640B457}" type="sibTrans" cxnId="{56CFB6DF-C9E6-4D80-A915-6F99D9F3B531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D8E97DF2-786B-47A9-B223-526C5196527C}">
      <dgm:prSet phldrT="[Текст]" custT="1"/>
      <dgm:spPr>
        <a:xfrm>
          <a:off x="3877904" y="1967352"/>
          <a:ext cx="2845465" cy="561076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ПРОВЕРКА ИСПОЛНЕНИЯ ПРЕДПИСАНИЯ</a:t>
          </a:r>
          <a:endParaRPr lang="ru-RU" sz="11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C438CA2-7FB0-48C2-857F-7FECC2190775}" type="parTrans" cxnId="{40D34E41-7450-4859-A2BE-9D2A9269F8F4}">
      <dgm:prSet/>
      <dgm:spPr>
        <a:xfrm>
          <a:off x="4177068" y="1636170"/>
          <a:ext cx="1038389" cy="25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43"/>
              </a:lnTo>
              <a:lnTo>
                <a:pt x="1038389" y="179243"/>
              </a:lnTo>
              <a:lnTo>
                <a:pt x="1038389" y="250261"/>
              </a:lnTo>
            </a:path>
          </a:pathLst>
        </a:custGeom>
      </dgm:spPr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B312FEE9-6609-488F-B324-5AC3165455C3}" type="sibTrans" cxnId="{40D34E41-7450-4859-A2BE-9D2A9269F8F4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72240015-B004-4441-9833-1BED4465968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7298593" y="2379092"/>
          <a:ext cx="2270919" cy="70787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ПРИЗНАНИЕ ПРЕДПИСАНИЯ ИСПОЛНЕННЫМ</a:t>
          </a:r>
          <a:endParaRPr lang="ru-RU" sz="11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275E147-FC7E-46ED-953A-099AF0987992}" type="parTrans" cxnId="{C599AE58-7EC8-46A5-8C4F-4EFE50253AAC}">
      <dgm:prSet/>
      <dgm:spPr>
        <a:xfrm>
          <a:off x="4177068" y="1636170"/>
          <a:ext cx="4171805" cy="662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983"/>
              </a:lnTo>
              <a:lnTo>
                <a:pt x="4171805" y="590983"/>
              </a:lnTo>
              <a:lnTo>
                <a:pt x="4171805" y="662002"/>
              </a:lnTo>
            </a:path>
          </a:pathLst>
        </a:custGeom>
      </dgm:spPr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029A757C-8072-4408-89C3-C5FDBDADEE43}" type="sibTrans" cxnId="{C599AE58-7EC8-46A5-8C4F-4EFE50253AAC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4CB56B41-DCF9-47DE-B151-B223E38C513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5987701" y="3452141"/>
          <a:ext cx="2612729" cy="7234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ПРИЗНАНИЕ ПОВТОРНОГО ПРЕДПИСАНИЯ ИСПОЛНЕННЫМ</a:t>
          </a:r>
          <a:endParaRPr lang="ru-RU" sz="11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6EB8496-3A5C-45B9-BA69-86BFFC7AF9EA}" type="parTrans" cxnId="{885CFA1B-69F5-462E-A342-D370406A526E}">
      <dgm:prSet/>
      <dgm:spPr>
        <a:xfrm>
          <a:off x="4225613" y="3142656"/>
          <a:ext cx="2983273" cy="228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46"/>
              </a:lnTo>
              <a:lnTo>
                <a:pt x="2983273" y="157546"/>
              </a:lnTo>
              <a:lnTo>
                <a:pt x="2983273" y="228564"/>
              </a:lnTo>
            </a:path>
          </a:pathLst>
        </a:custGeom>
      </dgm:spPr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F21AD233-D0E9-4C70-B8A5-7BD3A8D9A9C6}" type="sibTrans" cxnId="{885CFA1B-69F5-462E-A342-D370406A526E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85D2185D-54FD-43C5-8A40-C7C57971038D}">
      <dgm:prSet phldrT="[Текст]" custT="1"/>
      <dgm:spPr>
        <a:xfrm>
          <a:off x="1856176" y="3452141"/>
          <a:ext cx="2878300" cy="72008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ru-RU" sz="1100" b="0">
              <a:latin typeface="Times New Roman" pitchFamily="18" charset="0"/>
              <a:ea typeface="+mn-ea"/>
              <a:cs typeface="Times New Roman" pitchFamily="18" charset="0"/>
            </a:rPr>
            <a:t>ПРОТОКОЛ ПО НЕИСПОЛНЕНИЮ ПРЕДПИСАНИЯ</a:t>
          </a:r>
          <a:endParaRPr lang="ru-RU" sz="1100" b="0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3A8A986-739F-41C4-A0EB-DB2A84565D4D}" type="parTrans" cxnId="{4095E6EC-46A3-4465-8EC7-980BD82720CB}">
      <dgm:prSet/>
      <dgm:spPr>
        <a:xfrm>
          <a:off x="3210147" y="3142656"/>
          <a:ext cx="1015466" cy="228564"/>
        </a:xfrm>
        <a:custGeom>
          <a:avLst/>
          <a:gdLst/>
          <a:ahLst/>
          <a:cxnLst/>
          <a:rect l="0" t="0" r="0" b="0"/>
          <a:pathLst>
            <a:path>
              <a:moveTo>
                <a:pt x="1015466" y="0"/>
              </a:moveTo>
              <a:lnTo>
                <a:pt x="1015466" y="157546"/>
              </a:lnTo>
              <a:lnTo>
                <a:pt x="0" y="157546"/>
              </a:lnTo>
              <a:lnTo>
                <a:pt x="0" y="228564"/>
              </a:lnTo>
            </a:path>
          </a:pathLst>
        </a:custGeom>
      </dgm:spPr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7BB917A0-057F-41D2-A383-86A340DA9D6A}" type="sibTrans" cxnId="{4095E6EC-46A3-4465-8EC7-980BD82720CB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CFA68E2D-4594-4838-AB90-9439026FCFC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8784977" y="765941"/>
          <a:ext cx="2298440" cy="96425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>
              <a:latin typeface="Times New Roman" pitchFamily="18" charset="0"/>
              <a:ea typeface="+mn-ea"/>
              <a:cs typeface="Times New Roman" pitchFamily="18" charset="0"/>
            </a:rPr>
            <a:t>ВЫДАЧА РЕКОМЕНДАЦИЙ </a:t>
          </a:r>
          <a:br>
            <a:rPr lang="ru-RU" sz="1100" b="0" dirty="0"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b="0" dirty="0">
              <a:latin typeface="Times New Roman" pitchFamily="18" charset="0"/>
              <a:ea typeface="+mn-ea"/>
              <a:cs typeface="Times New Roman" pitchFamily="18" charset="0"/>
            </a:rPr>
            <a:t>ПО СОБЛЮДЕНИЮ ОБЯЗАТЕЛЬНЫХ ТРЕБОВАНИЙ</a:t>
          </a:r>
        </a:p>
        <a:p>
          <a:r>
            <a:rPr lang="ru-RU" sz="1100" b="0" dirty="0">
              <a:latin typeface="Times New Roman" pitchFamily="18" charset="0"/>
              <a:ea typeface="+mn-ea"/>
              <a:cs typeface="Times New Roman" pitchFamily="18" charset="0"/>
            </a:rPr>
            <a:t> (по решению инспектора)</a:t>
          </a:r>
        </a:p>
      </dgm:t>
    </dgm:pt>
    <dgm:pt modelId="{9F3280BC-C412-4322-B3CA-2F84937DD084}" type="parTrans" cxnId="{9D2420CF-0624-4964-9924-E2E699BD9A03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A93A9B09-0145-4CD3-88A5-A36E646A65CA}" type="sibTrans" cxnId="{9D2420CF-0624-4964-9924-E2E699BD9A03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F7479D68-DFE0-4484-878C-4806E287CD7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6040047" y="773747"/>
          <a:ext cx="2407713" cy="94863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100" b="0" dirty="0">
              <a:latin typeface="Times New Roman" pitchFamily="18" charset="0"/>
              <a:ea typeface="+mn-ea"/>
              <a:cs typeface="Times New Roman" pitchFamily="18" charset="0"/>
            </a:rPr>
            <a:t>АКТ, ОТСУТСТВИЕ ВЫЯВЛЕННЫХ НАРУШЕНИЙ ОБЯЗАТЕЛЬНЫХ ТРЕБОВАНИЙ </a:t>
          </a:r>
        </a:p>
      </dgm:t>
    </dgm:pt>
    <dgm:pt modelId="{9AE4CDB7-6F20-4BD2-80AC-E9A54B7A0A0C}" type="parTrans" cxnId="{E0DE3B15-237E-40D7-9460-5CE5669DEA5C}">
      <dgm:prSet/>
      <dgm:spPr>
        <a:xfrm>
          <a:off x="5755383" y="422732"/>
          <a:ext cx="1403341" cy="270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75"/>
              </a:lnTo>
              <a:lnTo>
                <a:pt x="1403341" y="199075"/>
              </a:lnTo>
              <a:lnTo>
                <a:pt x="1403341" y="270093"/>
              </a:lnTo>
            </a:path>
          </a:pathLst>
        </a:custGeom>
      </dgm:spPr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1BD25F76-270A-47CD-9958-463B088AA100}" type="sibTrans" cxnId="{E0DE3B15-237E-40D7-9460-5CE5669DEA5C}">
      <dgm:prSet/>
      <dgm:spPr/>
      <dgm:t>
        <a:bodyPr/>
        <a:lstStyle/>
        <a:p>
          <a:endParaRPr lang="ru-RU" sz="1100" b="0">
            <a:latin typeface="Times New Roman" pitchFamily="18" charset="0"/>
            <a:cs typeface="Times New Roman" pitchFamily="18" charset="0"/>
          </a:endParaRPr>
        </a:p>
      </dgm:t>
    </dgm:pt>
    <dgm:pt modelId="{19C37BDF-7468-4610-830E-9C385847E4EB}" type="pres">
      <dgm:prSet presAssocID="{95F8ED00-1295-4572-8202-855E52840E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2433EE-09E8-42B4-9DAC-1CACED8E4713}" type="pres">
      <dgm:prSet presAssocID="{319D3C7B-92A5-49F1-AE8A-3FD85D744418}" presName="hierRoot1" presStyleCnt="0"/>
      <dgm:spPr/>
    </dgm:pt>
    <dgm:pt modelId="{BB78A2CE-5BBD-4BB9-A485-2EA0C79D95AC}" type="pres">
      <dgm:prSet presAssocID="{319D3C7B-92A5-49F1-AE8A-3FD85D744418}" presName="composite" presStyleCnt="0"/>
      <dgm:spPr/>
    </dgm:pt>
    <dgm:pt modelId="{0401BC05-37EF-45A5-B1CE-003E2B64E85C}" type="pres">
      <dgm:prSet presAssocID="{319D3C7B-92A5-49F1-AE8A-3FD85D744418}" presName="background" presStyleLbl="node0" presStyleIdx="0" presStyleCnt="4"/>
      <dgm:spPr>
        <a:xfrm>
          <a:off x="4569863" y="-64067"/>
          <a:ext cx="2371038" cy="486800"/>
        </a:xfrm>
        <a:prstGeom prst="roundRect">
          <a:avLst>
            <a:gd name="adj" fmla="val 10000"/>
          </a:avLst>
        </a:prstGeom>
      </dgm:spPr>
    </dgm:pt>
    <dgm:pt modelId="{5002DFD7-FDF4-4271-B535-F8E636A2DE8D}" type="pres">
      <dgm:prSet presAssocID="{319D3C7B-92A5-49F1-AE8A-3FD85D744418}" presName="text" presStyleLbl="fgAcc0" presStyleIdx="0" presStyleCnt="4" custScaleX="309287" custLinFactX="293065" custLinFactY="-20915" custLinFactNeighborX="3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1E31B7-EF85-4835-94BC-10937A13C453}" type="pres">
      <dgm:prSet presAssocID="{319D3C7B-92A5-49F1-AE8A-3FD85D744418}" presName="hierChild2" presStyleCnt="0"/>
      <dgm:spPr/>
    </dgm:pt>
    <dgm:pt modelId="{3EB0C042-8EAA-4473-9B12-D35084395AE8}" type="pres">
      <dgm:prSet presAssocID="{9AE4CDB7-6F20-4BD2-80AC-E9A54B7A0A0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88F2725-1F5A-483F-9859-18B435A72ABB}" type="pres">
      <dgm:prSet presAssocID="{F7479D68-DFE0-4484-878C-4806E287CD70}" presName="hierRoot2" presStyleCnt="0"/>
      <dgm:spPr/>
    </dgm:pt>
    <dgm:pt modelId="{EA35F64F-D8C7-4ADA-9EFD-C9A7AFA506A4}" type="pres">
      <dgm:prSet presAssocID="{F7479D68-DFE0-4484-878C-4806E287CD70}" presName="composite2" presStyleCnt="0"/>
      <dgm:spPr/>
    </dgm:pt>
    <dgm:pt modelId="{4D421221-7B50-4EB0-BD7C-7FBCEA4BEFF8}" type="pres">
      <dgm:prSet presAssocID="{F7479D68-DFE0-4484-878C-4806E287CD70}" presName="background2" presStyleLbl="node2" presStyleIdx="0" presStyleCnt="3"/>
      <dgm:spPr>
        <a:xfrm>
          <a:off x="5954867" y="692826"/>
          <a:ext cx="2407713" cy="948637"/>
        </a:xfrm>
        <a:prstGeom prst="roundRect">
          <a:avLst>
            <a:gd name="adj" fmla="val 10000"/>
          </a:avLst>
        </a:prstGeom>
      </dgm:spPr>
    </dgm:pt>
    <dgm:pt modelId="{9961F400-7AD7-4370-8D9A-30EEC5DB15A4}" type="pres">
      <dgm:prSet presAssocID="{F7479D68-DFE0-4484-878C-4806E287CD70}" presName="text2" presStyleLbl="fgAcc2" presStyleIdx="0" presStyleCnt="3" custScaleX="314071" custScaleY="224005" custLinFactX="376122" custLinFactY="-11232" custLinFactNeighborX="4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3A07B6-E32D-499F-B89E-A9BF327D2989}" type="pres">
      <dgm:prSet presAssocID="{F7479D68-DFE0-4484-878C-4806E287CD70}" presName="hierChild3" presStyleCnt="0"/>
      <dgm:spPr/>
    </dgm:pt>
    <dgm:pt modelId="{8FD3137E-7452-4907-AC73-D024A3E8FD4E}" type="pres">
      <dgm:prSet presAssocID="{23505058-84EF-44CB-9301-7A24ADFD1C57}" presName="hierRoot1" presStyleCnt="0"/>
      <dgm:spPr/>
    </dgm:pt>
    <dgm:pt modelId="{AB0EAF26-1B11-4A7A-9423-D9043175056E}" type="pres">
      <dgm:prSet presAssocID="{23505058-84EF-44CB-9301-7A24ADFD1C57}" presName="composite" presStyleCnt="0"/>
      <dgm:spPr/>
    </dgm:pt>
    <dgm:pt modelId="{7024C46A-250A-4810-9D6C-7D32EC9C0774}" type="pres">
      <dgm:prSet presAssocID="{23505058-84EF-44CB-9301-7A24ADFD1C57}" presName="background" presStyleLbl="node0" presStyleIdx="1" presStyleCnt="4"/>
      <dgm:spPr>
        <a:xfrm>
          <a:off x="2945555" y="667311"/>
          <a:ext cx="2463025" cy="968858"/>
        </a:xfrm>
        <a:prstGeom prst="roundRect">
          <a:avLst>
            <a:gd name="adj" fmla="val 10000"/>
          </a:avLst>
        </a:prstGeom>
      </dgm:spPr>
    </dgm:pt>
    <dgm:pt modelId="{DD5A0F16-B703-4A89-823C-427853A1D2A4}" type="pres">
      <dgm:prSet presAssocID="{23505058-84EF-44CB-9301-7A24ADFD1C57}" presName="text" presStyleLbl="fgAcc0" presStyleIdx="1" presStyleCnt="4" custScaleX="321286" custScaleY="250403" custLinFactX="-36885" custLinFactNeighborX="-100000" custLinFactNeighborY="29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F378F-29E5-460A-898B-5248578A1FEB}" type="pres">
      <dgm:prSet presAssocID="{23505058-84EF-44CB-9301-7A24ADFD1C57}" presName="hierChild2" presStyleCnt="0"/>
      <dgm:spPr/>
    </dgm:pt>
    <dgm:pt modelId="{08A65786-3449-4755-9BC4-A3CAB32E8389}" type="pres">
      <dgm:prSet presAssocID="{2C438CA2-7FB0-48C2-857F-7FECC219077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AE144DF-A8D8-4DE4-ADAA-DC74DE16788A}" type="pres">
      <dgm:prSet presAssocID="{D8E97DF2-786B-47A9-B223-526C5196527C}" presName="hierRoot2" presStyleCnt="0"/>
      <dgm:spPr/>
    </dgm:pt>
    <dgm:pt modelId="{056A4362-B628-4934-80F3-A4561BBDF9A6}" type="pres">
      <dgm:prSet presAssocID="{D8E97DF2-786B-47A9-B223-526C5196527C}" presName="composite2" presStyleCnt="0"/>
      <dgm:spPr/>
    </dgm:pt>
    <dgm:pt modelId="{F0CA2483-1740-4A1D-9A8D-EC2540ACF7FD}" type="pres">
      <dgm:prSet presAssocID="{D8E97DF2-786B-47A9-B223-526C5196527C}" presName="background2" presStyleLbl="node2" presStyleIdx="1" presStyleCnt="3"/>
      <dgm:spPr>
        <a:xfrm>
          <a:off x="3792725" y="1886431"/>
          <a:ext cx="2845465" cy="561076"/>
        </a:xfrm>
        <a:prstGeom prst="roundRect">
          <a:avLst>
            <a:gd name="adj" fmla="val 10000"/>
          </a:avLst>
        </a:prstGeom>
      </dgm:spPr>
    </dgm:pt>
    <dgm:pt modelId="{05CEEC6B-2CCF-4369-BDD8-D9B8FD5F1993}" type="pres">
      <dgm:prSet presAssocID="{D8E97DF2-786B-47A9-B223-526C5196527C}" presName="text2" presStyleLbl="fgAcc2" presStyleIdx="1" presStyleCnt="3" custScaleX="371173" custScaleY="115258" custLinFactX="57791" custLinFactNeighborX="100000" custLinFactNeighborY="34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FA8205-15F6-49BA-9758-40D36399B94F}" type="pres">
      <dgm:prSet presAssocID="{D8E97DF2-786B-47A9-B223-526C5196527C}" presName="hierChild3" presStyleCnt="0"/>
      <dgm:spPr/>
    </dgm:pt>
    <dgm:pt modelId="{E75DA97D-4AA2-497A-9789-9C2AE68B1F4F}" type="pres">
      <dgm:prSet presAssocID="{15D8F8E3-EB8B-47AC-8E6C-C4BC9D1375A9}" presName="Name17" presStyleLbl="parChTrans1D3" presStyleIdx="0" presStyleCnt="1"/>
      <dgm:spPr/>
      <dgm:t>
        <a:bodyPr/>
        <a:lstStyle/>
        <a:p>
          <a:endParaRPr lang="ru-RU"/>
        </a:p>
      </dgm:t>
    </dgm:pt>
    <dgm:pt modelId="{8058497E-4B1F-4C3F-BB92-5738BABC994F}" type="pres">
      <dgm:prSet presAssocID="{F192D9B4-0644-4D34-824C-1E0AD26D4F48}" presName="hierRoot3" presStyleCnt="0"/>
      <dgm:spPr/>
    </dgm:pt>
    <dgm:pt modelId="{DF1FA46F-ED87-4A2C-A150-8CFCF126F1BA}" type="pres">
      <dgm:prSet presAssocID="{F192D9B4-0644-4D34-824C-1E0AD26D4F48}" presName="composite3" presStyleCnt="0"/>
      <dgm:spPr/>
    </dgm:pt>
    <dgm:pt modelId="{D3EA3BA4-DD04-4ECC-BF20-429C7A259D01}" type="pres">
      <dgm:prSet presAssocID="{F192D9B4-0644-4D34-824C-1E0AD26D4F48}" presName="background3" presStyleLbl="node3" presStyleIdx="0" presStyleCnt="1"/>
      <dgm:spPr>
        <a:xfrm>
          <a:off x="2749228" y="2655856"/>
          <a:ext cx="2952768" cy="486800"/>
        </a:xfrm>
        <a:prstGeom prst="roundRect">
          <a:avLst>
            <a:gd name="adj" fmla="val 10000"/>
          </a:avLst>
        </a:prstGeom>
      </dgm:spPr>
    </dgm:pt>
    <dgm:pt modelId="{AB270828-9D4C-4EF3-AAEB-7933F084B78B}" type="pres">
      <dgm:prSet presAssocID="{F192D9B4-0644-4D34-824C-1E0AD26D4F48}" presName="text3" presStyleLbl="fgAcc3" presStyleIdx="0" presStyleCnt="1" custScaleX="385170" custLinFactNeighborX="28672" custLinFactNeighborY="31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27BD81-8E23-4A6F-9782-FCACC7EB934A}" type="pres">
      <dgm:prSet presAssocID="{F192D9B4-0644-4D34-824C-1E0AD26D4F48}" presName="hierChild4" presStyleCnt="0"/>
      <dgm:spPr/>
    </dgm:pt>
    <dgm:pt modelId="{0487E4B1-494B-4A81-B04F-C46379BB7C84}" type="pres">
      <dgm:prSet presAssocID="{63A8A986-739F-41C4-A0EB-DB2A84565D4D}" presName="Name23" presStyleLbl="parChTrans1D4" presStyleIdx="0" presStyleCnt="3"/>
      <dgm:spPr/>
      <dgm:t>
        <a:bodyPr/>
        <a:lstStyle/>
        <a:p>
          <a:endParaRPr lang="ru-RU"/>
        </a:p>
      </dgm:t>
    </dgm:pt>
    <dgm:pt modelId="{F7B6713F-BCA1-4572-9FD7-CBE703AA64E9}" type="pres">
      <dgm:prSet presAssocID="{85D2185D-54FD-43C5-8A40-C7C57971038D}" presName="hierRoot4" presStyleCnt="0"/>
      <dgm:spPr/>
    </dgm:pt>
    <dgm:pt modelId="{0CE46757-B912-4066-A707-18DE1CFDC27F}" type="pres">
      <dgm:prSet presAssocID="{85D2185D-54FD-43C5-8A40-C7C57971038D}" presName="composite4" presStyleCnt="0"/>
      <dgm:spPr/>
    </dgm:pt>
    <dgm:pt modelId="{007F540C-0BBB-4956-87A7-4CD5DB14EF84}" type="pres">
      <dgm:prSet presAssocID="{85D2185D-54FD-43C5-8A40-C7C57971038D}" presName="background4" presStyleLbl="node4" presStyleIdx="0" presStyleCnt="3"/>
      <dgm:spPr>
        <a:xfrm>
          <a:off x="1770997" y="3371221"/>
          <a:ext cx="2878300" cy="720084"/>
        </a:xfrm>
        <a:prstGeom prst="roundRect">
          <a:avLst>
            <a:gd name="adj" fmla="val 10000"/>
          </a:avLst>
        </a:prstGeom>
      </dgm:spPr>
    </dgm:pt>
    <dgm:pt modelId="{A418D43D-B0A2-4BF2-BFFE-C9FB3224C29D}" type="pres">
      <dgm:prSet presAssocID="{85D2185D-54FD-43C5-8A40-C7C57971038D}" presName="text4" presStyleLbl="fgAcc4" presStyleIdx="0" presStyleCnt="3" custScaleX="375456" custScaleY="147922" custLinFactNeighborX="77729" custLinFactNeighborY="33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F957CC-5D9D-4DF3-BD5C-1A94F71F7328}" type="pres">
      <dgm:prSet presAssocID="{85D2185D-54FD-43C5-8A40-C7C57971038D}" presName="hierChild5" presStyleCnt="0"/>
      <dgm:spPr/>
    </dgm:pt>
    <dgm:pt modelId="{DD1E4662-EDE8-4896-A82F-E032175AE1F5}" type="pres">
      <dgm:prSet presAssocID="{1AEEA268-FEDD-4C02-A833-F8E7B797A5C5}" presName="Name23" presStyleLbl="parChTrans1D4" presStyleIdx="1" presStyleCnt="3"/>
      <dgm:spPr/>
      <dgm:t>
        <a:bodyPr/>
        <a:lstStyle/>
        <a:p>
          <a:endParaRPr lang="ru-RU"/>
        </a:p>
      </dgm:t>
    </dgm:pt>
    <dgm:pt modelId="{AD3E99D4-40D5-4B71-8506-8E5424AF8880}" type="pres">
      <dgm:prSet presAssocID="{00E9F53D-0609-4902-880A-10C144586D94}" presName="hierRoot4" presStyleCnt="0"/>
      <dgm:spPr/>
    </dgm:pt>
    <dgm:pt modelId="{FF07ABAE-070D-4B9F-B2DB-86AC6AD17A3B}" type="pres">
      <dgm:prSet presAssocID="{00E9F53D-0609-4902-880A-10C144586D94}" presName="composite4" presStyleCnt="0"/>
      <dgm:spPr/>
    </dgm:pt>
    <dgm:pt modelId="{BCE9D9D7-44CB-4310-AAEC-AABFC56DE69F}" type="pres">
      <dgm:prSet presAssocID="{00E9F53D-0609-4902-880A-10C144586D94}" presName="background4" presStyleLbl="node4" presStyleIdx="1" presStyleCnt="3"/>
      <dgm:spPr>
        <a:xfrm>
          <a:off x="848825" y="4425560"/>
          <a:ext cx="3165742" cy="857961"/>
        </a:xfrm>
        <a:prstGeom prst="roundRect">
          <a:avLst>
            <a:gd name="adj" fmla="val 10000"/>
          </a:avLst>
        </a:prstGeom>
      </dgm:spPr>
    </dgm:pt>
    <dgm:pt modelId="{B490B355-2060-431B-96D3-AC653F393F14}" type="pres">
      <dgm:prSet presAssocID="{00E9F53D-0609-4902-880A-10C144586D94}" presName="text4" presStyleLbl="fgAcc4" presStyleIdx="1" presStyleCnt="3" custScaleX="412951" custScaleY="176245" custLinFactNeighborX="-23815" custLinFactNeighborY="55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CAC2A7-1DCC-466B-BA46-F2DBF1FB482B}" type="pres">
      <dgm:prSet presAssocID="{00E9F53D-0609-4902-880A-10C144586D94}" presName="hierChild5" presStyleCnt="0"/>
      <dgm:spPr/>
    </dgm:pt>
    <dgm:pt modelId="{7073D017-D892-4877-A925-8E8999C92870}" type="pres">
      <dgm:prSet presAssocID="{A6EB8496-3A5C-45B9-BA69-86BFFC7AF9EA}" presName="Name23" presStyleLbl="parChTrans1D4" presStyleIdx="2" presStyleCnt="3"/>
      <dgm:spPr/>
      <dgm:t>
        <a:bodyPr/>
        <a:lstStyle/>
        <a:p>
          <a:endParaRPr lang="ru-RU"/>
        </a:p>
      </dgm:t>
    </dgm:pt>
    <dgm:pt modelId="{4BAEB8F8-9D82-47EB-9AA2-1388C2515952}" type="pres">
      <dgm:prSet presAssocID="{4CB56B41-DCF9-47DE-B151-B223E38C513C}" presName="hierRoot4" presStyleCnt="0"/>
      <dgm:spPr/>
    </dgm:pt>
    <dgm:pt modelId="{6477FCA2-722A-4626-8525-188F69C88799}" type="pres">
      <dgm:prSet presAssocID="{4CB56B41-DCF9-47DE-B151-B223E38C513C}" presName="composite4" presStyleCnt="0"/>
      <dgm:spPr/>
    </dgm:pt>
    <dgm:pt modelId="{6FBAD3F1-9255-4044-A235-882839EFE09B}" type="pres">
      <dgm:prSet presAssocID="{4CB56B41-DCF9-47DE-B151-B223E38C513C}" presName="background4" presStyleLbl="node4" presStyleIdx="2" presStyleCnt="3"/>
      <dgm:spPr>
        <a:xfrm>
          <a:off x="5902521" y="3371221"/>
          <a:ext cx="2612729" cy="723462"/>
        </a:xfrm>
        <a:prstGeom prst="roundRect">
          <a:avLst>
            <a:gd name="adj" fmla="val 10000"/>
          </a:avLst>
        </a:prstGeom>
      </dgm:spPr>
    </dgm:pt>
    <dgm:pt modelId="{FEECD754-6CE2-4A7C-96DA-F6BAA0A5E9F5}" type="pres">
      <dgm:prSet presAssocID="{4CB56B41-DCF9-47DE-B151-B223E38C513C}" presName="text4" presStyleLbl="fgAcc4" presStyleIdx="2" presStyleCnt="3" custScaleX="340814" custScaleY="148616" custLinFactX="100000" custLinFactNeighborX="118982" custLinFactNeighborY="330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61BAD1-01E9-4E60-A367-8808FFBCD900}" type="pres">
      <dgm:prSet presAssocID="{4CB56B41-DCF9-47DE-B151-B223E38C513C}" presName="hierChild5" presStyleCnt="0"/>
      <dgm:spPr/>
    </dgm:pt>
    <dgm:pt modelId="{94917349-791E-47D2-AFA9-A49FE0587C8B}" type="pres">
      <dgm:prSet presAssocID="{E275E147-FC7E-46ED-953A-099AF098799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052A8E1-E351-475F-A725-51BA515F6354}" type="pres">
      <dgm:prSet presAssocID="{72240015-B004-4441-9833-1BED44659686}" presName="hierRoot2" presStyleCnt="0"/>
      <dgm:spPr/>
    </dgm:pt>
    <dgm:pt modelId="{E86CB203-AE58-4963-AD10-CDAFE02420C6}" type="pres">
      <dgm:prSet presAssocID="{72240015-B004-4441-9833-1BED44659686}" presName="composite2" presStyleCnt="0"/>
      <dgm:spPr/>
    </dgm:pt>
    <dgm:pt modelId="{7A322767-65B6-49A3-BF7D-F6FEF57505DE}" type="pres">
      <dgm:prSet presAssocID="{72240015-B004-4441-9833-1BED44659686}" presName="background2" presStyleLbl="node2" presStyleIdx="2" presStyleCnt="3"/>
      <dgm:spPr>
        <a:xfrm>
          <a:off x="7213414" y="2298172"/>
          <a:ext cx="2270919" cy="707870"/>
        </a:xfrm>
        <a:prstGeom prst="roundRect">
          <a:avLst>
            <a:gd name="adj" fmla="val 10000"/>
          </a:avLst>
        </a:prstGeom>
      </dgm:spPr>
    </dgm:pt>
    <dgm:pt modelId="{5683EA32-6592-4DE7-B6FF-1221D94C43EA}" type="pres">
      <dgm:prSet presAssocID="{72240015-B004-4441-9833-1BED44659686}" presName="text2" presStyleLbl="fgAcc2" presStyleIdx="2" presStyleCnt="3" custScaleX="296227" custScaleY="145413" custLinFactX="100000" custLinFactY="19517" custLinFactNeighborX="11060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A6EFB-544B-4DCE-BCD8-3DCB85615381}" type="pres">
      <dgm:prSet presAssocID="{72240015-B004-4441-9833-1BED44659686}" presName="hierChild3" presStyleCnt="0"/>
      <dgm:spPr/>
    </dgm:pt>
    <dgm:pt modelId="{7F5B3E91-EACD-4F05-A0DE-B6D8DA776A7B}" type="pres">
      <dgm:prSet presAssocID="{3366E715-F14F-45DF-BFF9-78792A3A4120}" presName="hierRoot1" presStyleCnt="0"/>
      <dgm:spPr/>
    </dgm:pt>
    <dgm:pt modelId="{B140007B-7FC1-4D16-8D45-AE941CF84761}" type="pres">
      <dgm:prSet presAssocID="{3366E715-F14F-45DF-BFF9-78792A3A4120}" presName="composite" presStyleCnt="0"/>
      <dgm:spPr/>
    </dgm:pt>
    <dgm:pt modelId="{E3FB4B2F-D552-4402-A4E9-CEAAD69C211C}" type="pres">
      <dgm:prSet presAssocID="{3366E715-F14F-45DF-BFF9-78792A3A4120}" presName="background" presStyleLbl="node0" presStyleIdx="2" presStyleCnt="4"/>
      <dgm:spPr>
        <a:xfrm>
          <a:off x="427987" y="673600"/>
          <a:ext cx="2308406" cy="9937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EFDFFA-D7C5-48DC-8F15-C0A4119A6984}" type="pres">
      <dgm:prSet presAssocID="{3366E715-F14F-45DF-BFF9-78792A3A4120}" presName="text" presStyleLbl="fgAcc0" presStyleIdx="2" presStyleCnt="4" custScaleX="301117" custScaleY="204132" custLinFactX="-400000" custLinFactNeighborX="-408794" custLinFactNeighborY="30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9867E2-FAF8-48BB-BA06-95349CF1D95A}" type="pres">
      <dgm:prSet presAssocID="{3366E715-F14F-45DF-BFF9-78792A3A4120}" presName="hierChild2" presStyleCnt="0"/>
      <dgm:spPr/>
    </dgm:pt>
    <dgm:pt modelId="{0E9A15B9-0309-4F21-8744-9E0CABBAB982}" type="pres">
      <dgm:prSet presAssocID="{CFA68E2D-4594-4838-AB90-9439026FCFC6}" presName="hierRoot1" presStyleCnt="0"/>
      <dgm:spPr/>
    </dgm:pt>
    <dgm:pt modelId="{F9033461-94B6-4EB7-9562-1954D336A4B7}" type="pres">
      <dgm:prSet presAssocID="{CFA68E2D-4594-4838-AB90-9439026FCFC6}" presName="composite" presStyleCnt="0"/>
      <dgm:spPr/>
    </dgm:pt>
    <dgm:pt modelId="{8759E105-8645-4187-B9C4-9310508B6418}" type="pres">
      <dgm:prSet presAssocID="{CFA68E2D-4594-4838-AB90-9439026FCFC6}" presName="background" presStyleLbl="node0" presStyleIdx="3" presStyleCnt="4"/>
      <dgm:spPr>
        <a:xfrm>
          <a:off x="8699798" y="685020"/>
          <a:ext cx="2298440" cy="96425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</dgm:spPr>
    </dgm:pt>
    <dgm:pt modelId="{E7F8264C-A34A-4C06-B330-3750F27F3111}" type="pres">
      <dgm:prSet presAssocID="{CFA68E2D-4594-4838-AB90-9439026FCFC6}" presName="text" presStyleLbl="fgAcc0" presStyleIdx="3" presStyleCnt="4" custScaleX="299817" custScaleY="341103" custLinFactNeighborX="-53128" custLinFactNeighborY="32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22F437-4669-45DE-AB70-FB3B83510DEC}" type="pres">
      <dgm:prSet presAssocID="{CFA68E2D-4594-4838-AB90-9439026FCFC6}" presName="hierChild2" presStyleCnt="0"/>
      <dgm:spPr/>
    </dgm:pt>
  </dgm:ptLst>
  <dgm:cxnLst>
    <dgm:cxn modelId="{3641F8FA-AA4F-462C-84AA-301CC9173DC7}" srcId="{95F8ED00-1295-4572-8202-855E52840E64}" destId="{3366E715-F14F-45DF-BFF9-78792A3A4120}" srcOrd="2" destOrd="0" parTransId="{8C48CB8F-D812-4CC6-9168-5EE8F81BE944}" sibTransId="{B0F26F6D-B3A4-42C8-AF18-45A5DA98A130}"/>
    <dgm:cxn modelId="{5504E145-6307-452C-AFEA-06AD71CDD0A1}" type="presOf" srcId="{D8E97DF2-786B-47A9-B223-526C5196527C}" destId="{05CEEC6B-2CCF-4369-BDD8-D9B8FD5F1993}" srcOrd="0" destOrd="0" presId="urn:microsoft.com/office/officeart/2005/8/layout/hierarchy1"/>
    <dgm:cxn modelId="{F6E7AC47-BA0E-4F28-8586-27BDA9B51508}" type="presOf" srcId="{23505058-84EF-44CB-9301-7A24ADFD1C57}" destId="{DD5A0F16-B703-4A89-823C-427853A1D2A4}" srcOrd="0" destOrd="0" presId="urn:microsoft.com/office/officeart/2005/8/layout/hierarchy1"/>
    <dgm:cxn modelId="{D8240AD9-5FF5-4D9D-BFDC-5E0934AF9670}" type="presOf" srcId="{00E9F53D-0609-4902-880A-10C144586D94}" destId="{B490B355-2060-431B-96D3-AC653F393F14}" srcOrd="0" destOrd="0" presId="urn:microsoft.com/office/officeart/2005/8/layout/hierarchy1"/>
    <dgm:cxn modelId="{E3449219-9ECE-45B1-A92C-CDF099337CD8}" type="presOf" srcId="{85D2185D-54FD-43C5-8A40-C7C57971038D}" destId="{A418D43D-B0A2-4BF2-BFFE-C9FB3224C29D}" srcOrd="0" destOrd="0" presId="urn:microsoft.com/office/officeart/2005/8/layout/hierarchy1"/>
    <dgm:cxn modelId="{F7654715-12CF-466A-BF37-07CDD53CE844}" type="presOf" srcId="{63A8A986-739F-41C4-A0EB-DB2A84565D4D}" destId="{0487E4B1-494B-4A81-B04F-C46379BB7C84}" srcOrd="0" destOrd="0" presId="urn:microsoft.com/office/officeart/2005/8/layout/hierarchy1"/>
    <dgm:cxn modelId="{4EF23BFA-C704-440D-B2E7-333C240D880E}" type="presOf" srcId="{1AEEA268-FEDD-4C02-A833-F8E7B797A5C5}" destId="{DD1E4662-EDE8-4896-A82F-E032175AE1F5}" srcOrd="0" destOrd="0" presId="urn:microsoft.com/office/officeart/2005/8/layout/hierarchy1"/>
    <dgm:cxn modelId="{885CFA1B-69F5-462E-A342-D370406A526E}" srcId="{F192D9B4-0644-4D34-824C-1E0AD26D4F48}" destId="{4CB56B41-DCF9-47DE-B151-B223E38C513C}" srcOrd="1" destOrd="0" parTransId="{A6EB8496-3A5C-45B9-BA69-86BFFC7AF9EA}" sibTransId="{F21AD233-D0E9-4C70-B8A5-7BD3A8D9A9C6}"/>
    <dgm:cxn modelId="{A3A3B1DB-8173-46A8-A31F-3B5C87D66AF1}" type="presOf" srcId="{E275E147-FC7E-46ED-953A-099AF0987992}" destId="{94917349-791E-47D2-AFA9-A49FE0587C8B}" srcOrd="0" destOrd="0" presId="urn:microsoft.com/office/officeart/2005/8/layout/hierarchy1"/>
    <dgm:cxn modelId="{56CFB6DF-C9E6-4D80-A915-6F99D9F3B531}" srcId="{85D2185D-54FD-43C5-8A40-C7C57971038D}" destId="{00E9F53D-0609-4902-880A-10C144586D94}" srcOrd="0" destOrd="0" parTransId="{1AEEA268-FEDD-4C02-A833-F8E7B797A5C5}" sibTransId="{B5417F6F-8C17-41A1-93DD-134B0640B457}"/>
    <dgm:cxn modelId="{5348CB81-6901-4095-B445-9E0B44EBD0DC}" type="presOf" srcId="{72240015-B004-4441-9833-1BED44659686}" destId="{5683EA32-6592-4DE7-B6FF-1221D94C43EA}" srcOrd="0" destOrd="0" presId="urn:microsoft.com/office/officeart/2005/8/layout/hierarchy1"/>
    <dgm:cxn modelId="{9D2420CF-0624-4964-9924-E2E699BD9A03}" srcId="{95F8ED00-1295-4572-8202-855E52840E64}" destId="{CFA68E2D-4594-4838-AB90-9439026FCFC6}" srcOrd="3" destOrd="0" parTransId="{9F3280BC-C412-4322-B3CA-2F84937DD084}" sibTransId="{A93A9B09-0145-4CD3-88A5-A36E646A65CA}"/>
    <dgm:cxn modelId="{99FD45CC-DD98-4667-8163-A8C5B8654CD5}" type="presOf" srcId="{F7479D68-DFE0-4484-878C-4806E287CD70}" destId="{9961F400-7AD7-4370-8D9A-30EEC5DB15A4}" srcOrd="0" destOrd="0" presId="urn:microsoft.com/office/officeart/2005/8/layout/hierarchy1"/>
    <dgm:cxn modelId="{40D34E41-7450-4859-A2BE-9D2A9269F8F4}" srcId="{23505058-84EF-44CB-9301-7A24ADFD1C57}" destId="{D8E97DF2-786B-47A9-B223-526C5196527C}" srcOrd="0" destOrd="0" parTransId="{2C438CA2-7FB0-48C2-857F-7FECC2190775}" sibTransId="{B312FEE9-6609-488F-B324-5AC3165455C3}"/>
    <dgm:cxn modelId="{4095E6EC-46A3-4465-8EC7-980BD82720CB}" srcId="{F192D9B4-0644-4D34-824C-1E0AD26D4F48}" destId="{85D2185D-54FD-43C5-8A40-C7C57971038D}" srcOrd="0" destOrd="0" parTransId="{63A8A986-739F-41C4-A0EB-DB2A84565D4D}" sibTransId="{7BB917A0-057F-41D2-A383-86A340DA9D6A}"/>
    <dgm:cxn modelId="{472C6DD3-BC53-4F82-B133-72A3E7A8D953}" type="presOf" srcId="{2C438CA2-7FB0-48C2-857F-7FECC2190775}" destId="{08A65786-3449-4755-9BC4-A3CAB32E8389}" srcOrd="0" destOrd="0" presId="urn:microsoft.com/office/officeart/2005/8/layout/hierarchy1"/>
    <dgm:cxn modelId="{867316CA-4FE0-4E2C-BBF9-6722F78FCBD7}" type="presOf" srcId="{F192D9B4-0644-4D34-824C-1E0AD26D4F48}" destId="{AB270828-9D4C-4EF3-AAEB-7933F084B78B}" srcOrd="0" destOrd="0" presId="urn:microsoft.com/office/officeart/2005/8/layout/hierarchy1"/>
    <dgm:cxn modelId="{21429F23-BFB7-4947-92A2-C528C17BC988}" srcId="{95F8ED00-1295-4572-8202-855E52840E64}" destId="{23505058-84EF-44CB-9301-7A24ADFD1C57}" srcOrd="1" destOrd="0" parTransId="{B9951925-FBDA-46B0-984D-C2C1C52CC170}" sibTransId="{C744BF38-2C89-40B5-B660-4EF6C1989CC7}"/>
    <dgm:cxn modelId="{3FB3C97B-E6FB-4B8E-8AC3-FBF7332B19CF}" type="presOf" srcId="{319D3C7B-92A5-49F1-AE8A-3FD85D744418}" destId="{5002DFD7-FDF4-4271-B535-F8E636A2DE8D}" srcOrd="0" destOrd="0" presId="urn:microsoft.com/office/officeart/2005/8/layout/hierarchy1"/>
    <dgm:cxn modelId="{C599AE58-7EC8-46A5-8C4F-4EFE50253AAC}" srcId="{23505058-84EF-44CB-9301-7A24ADFD1C57}" destId="{72240015-B004-4441-9833-1BED44659686}" srcOrd="1" destOrd="0" parTransId="{E275E147-FC7E-46ED-953A-099AF0987992}" sibTransId="{029A757C-8072-4408-89C3-C5FDBDADEE43}"/>
    <dgm:cxn modelId="{FB047A60-D4AF-4086-8855-6EB79AEB2040}" type="presOf" srcId="{9AE4CDB7-6F20-4BD2-80AC-E9A54B7A0A0C}" destId="{3EB0C042-8EAA-4473-9B12-D35084395AE8}" srcOrd="0" destOrd="0" presId="urn:microsoft.com/office/officeart/2005/8/layout/hierarchy1"/>
    <dgm:cxn modelId="{E0DE3B15-237E-40D7-9460-5CE5669DEA5C}" srcId="{319D3C7B-92A5-49F1-AE8A-3FD85D744418}" destId="{F7479D68-DFE0-4484-878C-4806E287CD70}" srcOrd="0" destOrd="0" parTransId="{9AE4CDB7-6F20-4BD2-80AC-E9A54B7A0A0C}" sibTransId="{1BD25F76-270A-47CD-9958-463B088AA100}"/>
    <dgm:cxn modelId="{C188D534-5352-4800-809A-9D6A06E76E75}" type="presOf" srcId="{A6EB8496-3A5C-45B9-BA69-86BFFC7AF9EA}" destId="{7073D017-D892-4877-A925-8E8999C92870}" srcOrd="0" destOrd="0" presId="urn:microsoft.com/office/officeart/2005/8/layout/hierarchy1"/>
    <dgm:cxn modelId="{7DFE93C2-48E3-4B8F-B36C-F732AF9A6A20}" type="presOf" srcId="{4CB56B41-DCF9-47DE-B151-B223E38C513C}" destId="{FEECD754-6CE2-4A7C-96DA-F6BAA0A5E9F5}" srcOrd="0" destOrd="0" presId="urn:microsoft.com/office/officeart/2005/8/layout/hierarchy1"/>
    <dgm:cxn modelId="{D06097B1-2D39-4FF7-ADB0-66B54C2E5E75}" type="presOf" srcId="{CFA68E2D-4594-4838-AB90-9439026FCFC6}" destId="{E7F8264C-A34A-4C06-B330-3750F27F3111}" srcOrd="0" destOrd="0" presId="urn:microsoft.com/office/officeart/2005/8/layout/hierarchy1"/>
    <dgm:cxn modelId="{4FA41182-47D0-4CF5-8519-839227AA4D69}" srcId="{95F8ED00-1295-4572-8202-855E52840E64}" destId="{319D3C7B-92A5-49F1-AE8A-3FD85D744418}" srcOrd="0" destOrd="0" parTransId="{0E9A8071-E8CC-4062-8001-24690B189BA2}" sibTransId="{72D03654-919D-43A9-97BC-22AEE57AE993}"/>
    <dgm:cxn modelId="{ED4538C4-F637-4086-B0E6-7A401FBA1210}" type="presOf" srcId="{15D8F8E3-EB8B-47AC-8E6C-C4BC9D1375A9}" destId="{E75DA97D-4AA2-497A-9789-9C2AE68B1F4F}" srcOrd="0" destOrd="0" presId="urn:microsoft.com/office/officeart/2005/8/layout/hierarchy1"/>
    <dgm:cxn modelId="{501EA1B0-6E60-4B83-B758-2364BA3A7235}" type="presOf" srcId="{3366E715-F14F-45DF-BFF9-78792A3A4120}" destId="{59EFDFFA-D7C5-48DC-8F15-C0A4119A6984}" srcOrd="0" destOrd="0" presId="urn:microsoft.com/office/officeart/2005/8/layout/hierarchy1"/>
    <dgm:cxn modelId="{1127C021-F925-40ED-A0C3-7AA1BF4AF527}" srcId="{D8E97DF2-786B-47A9-B223-526C5196527C}" destId="{F192D9B4-0644-4D34-824C-1E0AD26D4F48}" srcOrd="0" destOrd="0" parTransId="{15D8F8E3-EB8B-47AC-8E6C-C4BC9D1375A9}" sibTransId="{55DCBE85-2F01-4F52-B9DC-335FB4534998}"/>
    <dgm:cxn modelId="{AB477745-10ED-42C1-9B00-C6E23E713EC0}" type="presOf" srcId="{95F8ED00-1295-4572-8202-855E52840E64}" destId="{19C37BDF-7468-4610-830E-9C385847E4EB}" srcOrd="0" destOrd="0" presId="urn:microsoft.com/office/officeart/2005/8/layout/hierarchy1"/>
    <dgm:cxn modelId="{6FB7A003-CCEC-4651-B246-0771908ABDA5}" type="presParOf" srcId="{19C37BDF-7468-4610-830E-9C385847E4EB}" destId="{CA2433EE-09E8-42B4-9DAC-1CACED8E4713}" srcOrd="0" destOrd="0" presId="urn:microsoft.com/office/officeart/2005/8/layout/hierarchy1"/>
    <dgm:cxn modelId="{AA4E2513-A56F-456E-82F1-5342282CB891}" type="presParOf" srcId="{CA2433EE-09E8-42B4-9DAC-1CACED8E4713}" destId="{BB78A2CE-5BBD-4BB9-A485-2EA0C79D95AC}" srcOrd="0" destOrd="0" presId="urn:microsoft.com/office/officeart/2005/8/layout/hierarchy1"/>
    <dgm:cxn modelId="{F0140D25-3D6D-4C22-8EF1-23BAB3A61B19}" type="presParOf" srcId="{BB78A2CE-5BBD-4BB9-A485-2EA0C79D95AC}" destId="{0401BC05-37EF-45A5-B1CE-003E2B64E85C}" srcOrd="0" destOrd="0" presId="urn:microsoft.com/office/officeart/2005/8/layout/hierarchy1"/>
    <dgm:cxn modelId="{E2F5288A-DE3C-4A4D-B79E-380248DEA4B5}" type="presParOf" srcId="{BB78A2CE-5BBD-4BB9-A485-2EA0C79D95AC}" destId="{5002DFD7-FDF4-4271-B535-F8E636A2DE8D}" srcOrd="1" destOrd="0" presId="urn:microsoft.com/office/officeart/2005/8/layout/hierarchy1"/>
    <dgm:cxn modelId="{5601DFC8-EF88-4832-B838-8DF22F56D03F}" type="presParOf" srcId="{CA2433EE-09E8-42B4-9DAC-1CACED8E4713}" destId="{481E31B7-EF85-4835-94BC-10937A13C453}" srcOrd="1" destOrd="0" presId="urn:microsoft.com/office/officeart/2005/8/layout/hierarchy1"/>
    <dgm:cxn modelId="{E59D16ED-5F18-4D4E-B80C-4F6984AE657F}" type="presParOf" srcId="{481E31B7-EF85-4835-94BC-10937A13C453}" destId="{3EB0C042-8EAA-4473-9B12-D35084395AE8}" srcOrd="0" destOrd="0" presId="urn:microsoft.com/office/officeart/2005/8/layout/hierarchy1"/>
    <dgm:cxn modelId="{96FA5314-37CA-4055-8057-C9F9357C1CB9}" type="presParOf" srcId="{481E31B7-EF85-4835-94BC-10937A13C453}" destId="{988F2725-1F5A-483F-9859-18B435A72ABB}" srcOrd="1" destOrd="0" presId="urn:microsoft.com/office/officeart/2005/8/layout/hierarchy1"/>
    <dgm:cxn modelId="{79B67B2C-1A90-4F0B-9C07-A4003E0B0FCB}" type="presParOf" srcId="{988F2725-1F5A-483F-9859-18B435A72ABB}" destId="{EA35F64F-D8C7-4ADA-9EFD-C9A7AFA506A4}" srcOrd="0" destOrd="0" presId="urn:microsoft.com/office/officeart/2005/8/layout/hierarchy1"/>
    <dgm:cxn modelId="{9F0099FD-944D-4AAF-8BDA-E73C4A93DE0E}" type="presParOf" srcId="{EA35F64F-D8C7-4ADA-9EFD-C9A7AFA506A4}" destId="{4D421221-7B50-4EB0-BD7C-7FBCEA4BEFF8}" srcOrd="0" destOrd="0" presId="urn:microsoft.com/office/officeart/2005/8/layout/hierarchy1"/>
    <dgm:cxn modelId="{13744609-C786-4C7A-BF45-ABF932341A0E}" type="presParOf" srcId="{EA35F64F-D8C7-4ADA-9EFD-C9A7AFA506A4}" destId="{9961F400-7AD7-4370-8D9A-30EEC5DB15A4}" srcOrd="1" destOrd="0" presId="urn:microsoft.com/office/officeart/2005/8/layout/hierarchy1"/>
    <dgm:cxn modelId="{C0255646-BB08-46BD-AE95-949C4AD94006}" type="presParOf" srcId="{988F2725-1F5A-483F-9859-18B435A72ABB}" destId="{E93A07B6-E32D-499F-B89E-A9BF327D2989}" srcOrd="1" destOrd="0" presId="urn:microsoft.com/office/officeart/2005/8/layout/hierarchy1"/>
    <dgm:cxn modelId="{9E8EEBE2-BCFF-459F-BC6C-DBE470F76EBA}" type="presParOf" srcId="{19C37BDF-7468-4610-830E-9C385847E4EB}" destId="{8FD3137E-7452-4907-AC73-D024A3E8FD4E}" srcOrd="1" destOrd="0" presId="urn:microsoft.com/office/officeart/2005/8/layout/hierarchy1"/>
    <dgm:cxn modelId="{B9CE22F7-A892-47A2-AB79-927BF225997C}" type="presParOf" srcId="{8FD3137E-7452-4907-AC73-D024A3E8FD4E}" destId="{AB0EAF26-1B11-4A7A-9423-D9043175056E}" srcOrd="0" destOrd="0" presId="urn:microsoft.com/office/officeart/2005/8/layout/hierarchy1"/>
    <dgm:cxn modelId="{1DF2BB97-21C3-4D69-9E64-8315F7E9B639}" type="presParOf" srcId="{AB0EAF26-1B11-4A7A-9423-D9043175056E}" destId="{7024C46A-250A-4810-9D6C-7D32EC9C0774}" srcOrd="0" destOrd="0" presId="urn:microsoft.com/office/officeart/2005/8/layout/hierarchy1"/>
    <dgm:cxn modelId="{14C3B0AF-EFAF-4A05-9410-6C46BAD1C152}" type="presParOf" srcId="{AB0EAF26-1B11-4A7A-9423-D9043175056E}" destId="{DD5A0F16-B703-4A89-823C-427853A1D2A4}" srcOrd="1" destOrd="0" presId="urn:microsoft.com/office/officeart/2005/8/layout/hierarchy1"/>
    <dgm:cxn modelId="{C10F03E5-B612-4F61-890A-E09D6D55FFFB}" type="presParOf" srcId="{8FD3137E-7452-4907-AC73-D024A3E8FD4E}" destId="{54CF378F-29E5-460A-898B-5248578A1FEB}" srcOrd="1" destOrd="0" presId="urn:microsoft.com/office/officeart/2005/8/layout/hierarchy1"/>
    <dgm:cxn modelId="{E81880BB-EE71-402B-BF32-5948E78C8533}" type="presParOf" srcId="{54CF378F-29E5-460A-898B-5248578A1FEB}" destId="{08A65786-3449-4755-9BC4-A3CAB32E8389}" srcOrd="0" destOrd="0" presId="urn:microsoft.com/office/officeart/2005/8/layout/hierarchy1"/>
    <dgm:cxn modelId="{A6A4026E-A526-405C-ADC8-5DC1DA2200EC}" type="presParOf" srcId="{54CF378F-29E5-460A-898B-5248578A1FEB}" destId="{8AE144DF-A8D8-4DE4-ADAA-DC74DE16788A}" srcOrd="1" destOrd="0" presId="urn:microsoft.com/office/officeart/2005/8/layout/hierarchy1"/>
    <dgm:cxn modelId="{210823D8-9A73-41DD-804E-5CB68F176440}" type="presParOf" srcId="{8AE144DF-A8D8-4DE4-ADAA-DC74DE16788A}" destId="{056A4362-B628-4934-80F3-A4561BBDF9A6}" srcOrd="0" destOrd="0" presId="urn:microsoft.com/office/officeart/2005/8/layout/hierarchy1"/>
    <dgm:cxn modelId="{252EF372-228E-4651-819E-6C13CF3A8807}" type="presParOf" srcId="{056A4362-B628-4934-80F3-A4561BBDF9A6}" destId="{F0CA2483-1740-4A1D-9A8D-EC2540ACF7FD}" srcOrd="0" destOrd="0" presId="urn:microsoft.com/office/officeart/2005/8/layout/hierarchy1"/>
    <dgm:cxn modelId="{437F130E-EA83-4697-9FA2-E58BA3A5F702}" type="presParOf" srcId="{056A4362-B628-4934-80F3-A4561BBDF9A6}" destId="{05CEEC6B-2CCF-4369-BDD8-D9B8FD5F1993}" srcOrd="1" destOrd="0" presId="urn:microsoft.com/office/officeart/2005/8/layout/hierarchy1"/>
    <dgm:cxn modelId="{293DBDDD-6018-4D93-BB9E-4954D6A2A556}" type="presParOf" srcId="{8AE144DF-A8D8-4DE4-ADAA-DC74DE16788A}" destId="{6EFA8205-15F6-49BA-9758-40D36399B94F}" srcOrd="1" destOrd="0" presId="urn:microsoft.com/office/officeart/2005/8/layout/hierarchy1"/>
    <dgm:cxn modelId="{29A93140-DB5B-49AA-883C-E1E355EF2CA9}" type="presParOf" srcId="{6EFA8205-15F6-49BA-9758-40D36399B94F}" destId="{E75DA97D-4AA2-497A-9789-9C2AE68B1F4F}" srcOrd="0" destOrd="0" presId="urn:microsoft.com/office/officeart/2005/8/layout/hierarchy1"/>
    <dgm:cxn modelId="{7C954795-CC73-4867-8A84-0B1CBBDB923A}" type="presParOf" srcId="{6EFA8205-15F6-49BA-9758-40D36399B94F}" destId="{8058497E-4B1F-4C3F-BB92-5738BABC994F}" srcOrd="1" destOrd="0" presId="urn:microsoft.com/office/officeart/2005/8/layout/hierarchy1"/>
    <dgm:cxn modelId="{A02EA6B5-60C5-4D32-8FE1-73FBB16F6096}" type="presParOf" srcId="{8058497E-4B1F-4C3F-BB92-5738BABC994F}" destId="{DF1FA46F-ED87-4A2C-A150-8CFCF126F1BA}" srcOrd="0" destOrd="0" presId="urn:microsoft.com/office/officeart/2005/8/layout/hierarchy1"/>
    <dgm:cxn modelId="{5AFA383A-C2BE-4939-A414-FB61E99D8FCA}" type="presParOf" srcId="{DF1FA46F-ED87-4A2C-A150-8CFCF126F1BA}" destId="{D3EA3BA4-DD04-4ECC-BF20-429C7A259D01}" srcOrd="0" destOrd="0" presId="urn:microsoft.com/office/officeart/2005/8/layout/hierarchy1"/>
    <dgm:cxn modelId="{0E15BDF9-26BF-4138-870E-18DF9EF801D2}" type="presParOf" srcId="{DF1FA46F-ED87-4A2C-A150-8CFCF126F1BA}" destId="{AB270828-9D4C-4EF3-AAEB-7933F084B78B}" srcOrd="1" destOrd="0" presId="urn:microsoft.com/office/officeart/2005/8/layout/hierarchy1"/>
    <dgm:cxn modelId="{93B4828B-B1C6-41EE-8CA7-F602A1BD4827}" type="presParOf" srcId="{8058497E-4B1F-4C3F-BB92-5738BABC994F}" destId="{8E27BD81-8E23-4A6F-9782-FCACC7EB934A}" srcOrd="1" destOrd="0" presId="urn:microsoft.com/office/officeart/2005/8/layout/hierarchy1"/>
    <dgm:cxn modelId="{C1747EAB-7C65-439B-8B90-AAAE7AAF9361}" type="presParOf" srcId="{8E27BD81-8E23-4A6F-9782-FCACC7EB934A}" destId="{0487E4B1-494B-4A81-B04F-C46379BB7C84}" srcOrd="0" destOrd="0" presId="urn:microsoft.com/office/officeart/2005/8/layout/hierarchy1"/>
    <dgm:cxn modelId="{323DDEB7-5B61-4A0D-8BB1-7A64732DE027}" type="presParOf" srcId="{8E27BD81-8E23-4A6F-9782-FCACC7EB934A}" destId="{F7B6713F-BCA1-4572-9FD7-CBE703AA64E9}" srcOrd="1" destOrd="0" presId="urn:microsoft.com/office/officeart/2005/8/layout/hierarchy1"/>
    <dgm:cxn modelId="{BFF2B4BF-C3B4-4288-8095-939802B050CF}" type="presParOf" srcId="{F7B6713F-BCA1-4572-9FD7-CBE703AA64E9}" destId="{0CE46757-B912-4066-A707-18DE1CFDC27F}" srcOrd="0" destOrd="0" presId="urn:microsoft.com/office/officeart/2005/8/layout/hierarchy1"/>
    <dgm:cxn modelId="{A8C6D7E8-F473-4F88-A52F-FEDEEF26DC31}" type="presParOf" srcId="{0CE46757-B912-4066-A707-18DE1CFDC27F}" destId="{007F540C-0BBB-4956-87A7-4CD5DB14EF84}" srcOrd="0" destOrd="0" presId="urn:microsoft.com/office/officeart/2005/8/layout/hierarchy1"/>
    <dgm:cxn modelId="{6C3A5E74-5185-4A54-B441-292985084AB8}" type="presParOf" srcId="{0CE46757-B912-4066-A707-18DE1CFDC27F}" destId="{A418D43D-B0A2-4BF2-BFFE-C9FB3224C29D}" srcOrd="1" destOrd="0" presId="urn:microsoft.com/office/officeart/2005/8/layout/hierarchy1"/>
    <dgm:cxn modelId="{708F667B-F9F7-4A36-A074-D7D7D2CA9696}" type="presParOf" srcId="{F7B6713F-BCA1-4572-9FD7-CBE703AA64E9}" destId="{15F957CC-5D9D-4DF3-BD5C-1A94F71F7328}" srcOrd="1" destOrd="0" presId="urn:microsoft.com/office/officeart/2005/8/layout/hierarchy1"/>
    <dgm:cxn modelId="{D17E1E47-D9AB-4163-9191-887D6DF8D68D}" type="presParOf" srcId="{15F957CC-5D9D-4DF3-BD5C-1A94F71F7328}" destId="{DD1E4662-EDE8-4896-A82F-E032175AE1F5}" srcOrd="0" destOrd="0" presId="urn:microsoft.com/office/officeart/2005/8/layout/hierarchy1"/>
    <dgm:cxn modelId="{4641E4BF-3ABC-40A1-95DF-7BC422A2A7E9}" type="presParOf" srcId="{15F957CC-5D9D-4DF3-BD5C-1A94F71F7328}" destId="{AD3E99D4-40D5-4B71-8506-8E5424AF8880}" srcOrd="1" destOrd="0" presId="urn:microsoft.com/office/officeart/2005/8/layout/hierarchy1"/>
    <dgm:cxn modelId="{FE3B980D-3BCD-46B6-AA8C-BCBEE76B1102}" type="presParOf" srcId="{AD3E99D4-40D5-4B71-8506-8E5424AF8880}" destId="{FF07ABAE-070D-4B9F-B2DB-86AC6AD17A3B}" srcOrd="0" destOrd="0" presId="urn:microsoft.com/office/officeart/2005/8/layout/hierarchy1"/>
    <dgm:cxn modelId="{16C2E89D-94C7-4087-96EE-C31233A6DD90}" type="presParOf" srcId="{FF07ABAE-070D-4B9F-B2DB-86AC6AD17A3B}" destId="{BCE9D9D7-44CB-4310-AAEC-AABFC56DE69F}" srcOrd="0" destOrd="0" presId="urn:microsoft.com/office/officeart/2005/8/layout/hierarchy1"/>
    <dgm:cxn modelId="{64D44AC2-2257-4024-8562-B2D9307E86E0}" type="presParOf" srcId="{FF07ABAE-070D-4B9F-B2DB-86AC6AD17A3B}" destId="{B490B355-2060-431B-96D3-AC653F393F14}" srcOrd="1" destOrd="0" presId="urn:microsoft.com/office/officeart/2005/8/layout/hierarchy1"/>
    <dgm:cxn modelId="{FB3CF1E7-19B7-452A-A503-42BDE0656CA7}" type="presParOf" srcId="{AD3E99D4-40D5-4B71-8506-8E5424AF8880}" destId="{67CAC2A7-1DCC-466B-BA46-F2DBF1FB482B}" srcOrd="1" destOrd="0" presId="urn:microsoft.com/office/officeart/2005/8/layout/hierarchy1"/>
    <dgm:cxn modelId="{96EB1E2E-81D3-4117-A2E3-C96366C3E989}" type="presParOf" srcId="{8E27BD81-8E23-4A6F-9782-FCACC7EB934A}" destId="{7073D017-D892-4877-A925-8E8999C92870}" srcOrd="2" destOrd="0" presId="urn:microsoft.com/office/officeart/2005/8/layout/hierarchy1"/>
    <dgm:cxn modelId="{0D14E886-6EFC-41DB-9C38-255541F951DD}" type="presParOf" srcId="{8E27BD81-8E23-4A6F-9782-FCACC7EB934A}" destId="{4BAEB8F8-9D82-47EB-9AA2-1388C2515952}" srcOrd="3" destOrd="0" presId="urn:microsoft.com/office/officeart/2005/8/layout/hierarchy1"/>
    <dgm:cxn modelId="{7D89797D-845D-477D-8367-1EF6C7901D17}" type="presParOf" srcId="{4BAEB8F8-9D82-47EB-9AA2-1388C2515952}" destId="{6477FCA2-722A-4626-8525-188F69C88799}" srcOrd="0" destOrd="0" presId="urn:microsoft.com/office/officeart/2005/8/layout/hierarchy1"/>
    <dgm:cxn modelId="{80546470-5B2A-4D84-8998-661A68F02BD6}" type="presParOf" srcId="{6477FCA2-722A-4626-8525-188F69C88799}" destId="{6FBAD3F1-9255-4044-A235-882839EFE09B}" srcOrd="0" destOrd="0" presId="urn:microsoft.com/office/officeart/2005/8/layout/hierarchy1"/>
    <dgm:cxn modelId="{766722D0-28F9-4D48-B17E-C14B4D77179C}" type="presParOf" srcId="{6477FCA2-722A-4626-8525-188F69C88799}" destId="{FEECD754-6CE2-4A7C-96DA-F6BAA0A5E9F5}" srcOrd="1" destOrd="0" presId="urn:microsoft.com/office/officeart/2005/8/layout/hierarchy1"/>
    <dgm:cxn modelId="{94CF2E9F-581F-4F0A-A387-3C06CF2C1C52}" type="presParOf" srcId="{4BAEB8F8-9D82-47EB-9AA2-1388C2515952}" destId="{2D61BAD1-01E9-4E60-A367-8808FFBCD900}" srcOrd="1" destOrd="0" presId="urn:microsoft.com/office/officeart/2005/8/layout/hierarchy1"/>
    <dgm:cxn modelId="{476EA703-C403-47DC-8F0E-DEABB786676E}" type="presParOf" srcId="{54CF378F-29E5-460A-898B-5248578A1FEB}" destId="{94917349-791E-47D2-AFA9-A49FE0587C8B}" srcOrd="2" destOrd="0" presId="urn:microsoft.com/office/officeart/2005/8/layout/hierarchy1"/>
    <dgm:cxn modelId="{A62E8BFF-BEF1-4110-A2B8-6591758F3627}" type="presParOf" srcId="{54CF378F-29E5-460A-898B-5248578A1FEB}" destId="{D052A8E1-E351-475F-A725-51BA515F6354}" srcOrd="3" destOrd="0" presId="urn:microsoft.com/office/officeart/2005/8/layout/hierarchy1"/>
    <dgm:cxn modelId="{EE3259F8-B5ED-4D57-9D41-06BFF7F6AA8E}" type="presParOf" srcId="{D052A8E1-E351-475F-A725-51BA515F6354}" destId="{E86CB203-AE58-4963-AD10-CDAFE02420C6}" srcOrd="0" destOrd="0" presId="urn:microsoft.com/office/officeart/2005/8/layout/hierarchy1"/>
    <dgm:cxn modelId="{5D906760-22A5-4C3F-937C-2FD3ED708F2B}" type="presParOf" srcId="{E86CB203-AE58-4963-AD10-CDAFE02420C6}" destId="{7A322767-65B6-49A3-BF7D-F6FEF57505DE}" srcOrd="0" destOrd="0" presId="urn:microsoft.com/office/officeart/2005/8/layout/hierarchy1"/>
    <dgm:cxn modelId="{439F4469-4957-4191-85F6-245CD24B8055}" type="presParOf" srcId="{E86CB203-AE58-4963-AD10-CDAFE02420C6}" destId="{5683EA32-6592-4DE7-B6FF-1221D94C43EA}" srcOrd="1" destOrd="0" presId="urn:microsoft.com/office/officeart/2005/8/layout/hierarchy1"/>
    <dgm:cxn modelId="{33A21E52-1A77-43B7-B058-BC89F59212B4}" type="presParOf" srcId="{D052A8E1-E351-475F-A725-51BA515F6354}" destId="{E60A6EFB-544B-4DCE-BCD8-3DCB85615381}" srcOrd="1" destOrd="0" presId="urn:microsoft.com/office/officeart/2005/8/layout/hierarchy1"/>
    <dgm:cxn modelId="{C9E47A73-B12F-4368-828F-9246E2270169}" type="presParOf" srcId="{19C37BDF-7468-4610-830E-9C385847E4EB}" destId="{7F5B3E91-EACD-4F05-A0DE-B6D8DA776A7B}" srcOrd="2" destOrd="0" presId="urn:microsoft.com/office/officeart/2005/8/layout/hierarchy1"/>
    <dgm:cxn modelId="{26112AD3-D4A8-4489-9515-726AF0A8C0A5}" type="presParOf" srcId="{7F5B3E91-EACD-4F05-A0DE-B6D8DA776A7B}" destId="{B140007B-7FC1-4D16-8D45-AE941CF84761}" srcOrd="0" destOrd="0" presId="urn:microsoft.com/office/officeart/2005/8/layout/hierarchy1"/>
    <dgm:cxn modelId="{696A3E4A-7316-4BF4-82F8-CAB9C22D6638}" type="presParOf" srcId="{B140007B-7FC1-4D16-8D45-AE941CF84761}" destId="{E3FB4B2F-D552-4402-A4E9-CEAAD69C211C}" srcOrd="0" destOrd="0" presId="urn:microsoft.com/office/officeart/2005/8/layout/hierarchy1"/>
    <dgm:cxn modelId="{0C206966-33FE-4782-ACAA-50CFA1849478}" type="presParOf" srcId="{B140007B-7FC1-4D16-8D45-AE941CF84761}" destId="{59EFDFFA-D7C5-48DC-8F15-C0A4119A6984}" srcOrd="1" destOrd="0" presId="urn:microsoft.com/office/officeart/2005/8/layout/hierarchy1"/>
    <dgm:cxn modelId="{7CABCC8E-7918-4428-B4C6-E278DD7012E6}" type="presParOf" srcId="{7F5B3E91-EACD-4F05-A0DE-B6D8DA776A7B}" destId="{A69867E2-FAF8-48BB-BA06-95349CF1D95A}" srcOrd="1" destOrd="0" presId="urn:microsoft.com/office/officeart/2005/8/layout/hierarchy1"/>
    <dgm:cxn modelId="{3A635B62-B8AE-4606-9E6C-CA4E5BAD1DDA}" type="presParOf" srcId="{19C37BDF-7468-4610-830E-9C385847E4EB}" destId="{0E9A15B9-0309-4F21-8744-9E0CABBAB982}" srcOrd="3" destOrd="0" presId="urn:microsoft.com/office/officeart/2005/8/layout/hierarchy1"/>
    <dgm:cxn modelId="{665BFA9E-68F7-4DF1-A1AB-833B8DC2EC35}" type="presParOf" srcId="{0E9A15B9-0309-4F21-8744-9E0CABBAB982}" destId="{F9033461-94B6-4EB7-9562-1954D336A4B7}" srcOrd="0" destOrd="0" presId="urn:microsoft.com/office/officeart/2005/8/layout/hierarchy1"/>
    <dgm:cxn modelId="{E87378FA-C1AD-4FE1-9B7C-653FD4FBBC9B}" type="presParOf" srcId="{F9033461-94B6-4EB7-9562-1954D336A4B7}" destId="{8759E105-8645-4187-B9C4-9310508B6418}" srcOrd="0" destOrd="0" presId="urn:microsoft.com/office/officeart/2005/8/layout/hierarchy1"/>
    <dgm:cxn modelId="{E0DA8816-952E-4FEC-AC02-8828718CBEFD}" type="presParOf" srcId="{F9033461-94B6-4EB7-9562-1954D336A4B7}" destId="{E7F8264C-A34A-4C06-B330-3750F27F3111}" srcOrd="1" destOrd="0" presId="urn:microsoft.com/office/officeart/2005/8/layout/hierarchy1"/>
    <dgm:cxn modelId="{5DBC4377-2905-4F67-AE1F-9F069CA1408F}" type="presParOf" srcId="{0E9A15B9-0309-4F21-8744-9E0CABBAB982}" destId="{E922F437-4669-45DE-AB70-FB3B83510D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862CC1-1B1D-4029-9F7E-6EDC100F1F2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92A842D-FAD7-4CE7-9D20-20B38F3AD409}">
      <dgm:prSet phldrT="[Текст]" phldr="1"/>
      <dgm:spPr/>
      <dgm:t>
        <a:bodyPr/>
        <a:lstStyle/>
        <a:p>
          <a:endParaRPr lang="ru-RU" dirty="0"/>
        </a:p>
      </dgm:t>
    </dgm:pt>
    <dgm:pt modelId="{7D1FF74A-E191-4473-BD96-F4A75DF02679}" type="parTrans" cxnId="{40C9A3C0-4689-4111-95F6-7C1D80977BB5}">
      <dgm:prSet/>
      <dgm:spPr/>
      <dgm:t>
        <a:bodyPr/>
        <a:lstStyle/>
        <a:p>
          <a:endParaRPr lang="ru-RU"/>
        </a:p>
      </dgm:t>
    </dgm:pt>
    <dgm:pt modelId="{50B80DE4-310C-4EA2-9A5B-3039C9B73CFD}" type="sibTrans" cxnId="{40C9A3C0-4689-4111-95F6-7C1D80977BB5}">
      <dgm:prSet/>
      <dgm:spPr/>
      <dgm:t>
        <a:bodyPr/>
        <a:lstStyle/>
        <a:p>
          <a:endParaRPr lang="ru-RU"/>
        </a:p>
      </dgm:t>
    </dgm:pt>
    <dgm:pt modelId="{8A2C115C-A9A7-40A5-8DB7-D7D03E4AC03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Постановление Правительства РФ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DEC562C-6311-4967-A477-D6AE90E77EE8}" type="parTrans" cxnId="{636CFCB7-2F7B-4658-9A6B-AFDFFB11D11A}">
      <dgm:prSet/>
      <dgm:spPr/>
      <dgm:t>
        <a:bodyPr/>
        <a:lstStyle/>
        <a:p>
          <a:endParaRPr lang="ru-RU"/>
        </a:p>
      </dgm:t>
    </dgm:pt>
    <dgm:pt modelId="{BB6E46F7-FB59-4411-AEF9-EF3353C44CDB}" type="sibTrans" cxnId="{636CFCB7-2F7B-4658-9A6B-AFDFFB11D11A}">
      <dgm:prSet/>
      <dgm:spPr/>
      <dgm:t>
        <a:bodyPr/>
        <a:lstStyle/>
        <a:p>
          <a:endParaRPr lang="ru-RU"/>
        </a:p>
      </dgm:t>
    </dgm:pt>
    <dgm:pt modelId="{43D23E91-B705-47F9-BC4C-3AEE38FEA21F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Мораторий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C99B0FB-6185-49F5-A247-2BF0DCA80FD0}" type="parTrans" cxnId="{9F3C4338-CBF4-42E6-B2F9-032DC685D6A0}">
      <dgm:prSet/>
      <dgm:spPr/>
      <dgm:t>
        <a:bodyPr/>
        <a:lstStyle/>
        <a:p>
          <a:endParaRPr lang="ru-RU"/>
        </a:p>
      </dgm:t>
    </dgm:pt>
    <dgm:pt modelId="{4DB1EC0C-7E6C-4E39-BFDB-8653FF5FAB52}" type="sibTrans" cxnId="{9F3C4338-CBF4-42E6-B2F9-032DC685D6A0}">
      <dgm:prSet/>
      <dgm:spPr/>
      <dgm:t>
        <a:bodyPr/>
        <a:lstStyle/>
        <a:p>
          <a:endParaRPr lang="ru-RU"/>
        </a:p>
      </dgm:t>
    </dgm:pt>
    <dgm:pt modelId="{DF7B6A98-0353-4675-ACD2-95AC59D43B97}">
      <dgm:prSet phldrT="[Текст]" phldr="1"/>
      <dgm:spPr/>
      <dgm:t>
        <a:bodyPr/>
        <a:lstStyle/>
        <a:p>
          <a:endParaRPr lang="ru-RU"/>
        </a:p>
      </dgm:t>
    </dgm:pt>
    <dgm:pt modelId="{5A6FEC8F-4136-46FB-A7DC-FD783D208332}" type="parTrans" cxnId="{1E199C0B-A74F-4467-89BB-B4DD698A66E3}">
      <dgm:prSet/>
      <dgm:spPr/>
      <dgm:t>
        <a:bodyPr/>
        <a:lstStyle/>
        <a:p>
          <a:endParaRPr lang="ru-RU"/>
        </a:p>
      </dgm:t>
    </dgm:pt>
    <dgm:pt modelId="{5B595B6F-D57C-4E82-B4C9-D9FB0C185996}" type="sibTrans" cxnId="{1E199C0B-A74F-4467-89BB-B4DD698A66E3}">
      <dgm:prSet/>
      <dgm:spPr/>
      <dgm:t>
        <a:bodyPr/>
        <a:lstStyle/>
        <a:p>
          <a:endParaRPr lang="ru-RU"/>
        </a:p>
      </dgm:t>
    </dgm:pt>
    <dgm:pt modelId="{2109DFEB-3E9F-4204-8434-8D4C0DA1EE7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исполнения предписаний, действующих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D65D2CB-336E-4D2B-88C8-49E012B64021}" type="parTrans" cxnId="{6928F2B8-5610-4F97-8EC6-F8FACCB21A4D}">
      <dgm:prSet/>
      <dgm:spPr/>
      <dgm:t>
        <a:bodyPr/>
        <a:lstStyle/>
        <a:p>
          <a:endParaRPr lang="ru-RU"/>
        </a:p>
      </dgm:t>
    </dgm:pt>
    <dgm:pt modelId="{117E9EA3-D526-43B1-9F70-E8EBF38FE96F}" type="sibTrans" cxnId="{6928F2B8-5610-4F97-8EC6-F8FACCB21A4D}">
      <dgm:prSet/>
      <dgm:spPr/>
      <dgm:t>
        <a:bodyPr/>
        <a:lstStyle/>
        <a:p>
          <a:endParaRPr lang="ru-RU"/>
        </a:p>
      </dgm:t>
    </dgm:pt>
    <dgm:pt modelId="{84D0C0F7-767E-4E6E-8BD4-4B4735FC7959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10.03.2022 № 336 </a:t>
          </a:r>
        </a:p>
      </dgm:t>
    </dgm:pt>
    <dgm:pt modelId="{F221A283-7D2C-4FFD-97F3-97641377B545}" type="parTrans" cxnId="{9CCFB80A-BBFB-457A-A06A-D41118A5ED34}">
      <dgm:prSet/>
      <dgm:spPr/>
      <dgm:t>
        <a:bodyPr/>
        <a:lstStyle/>
        <a:p>
          <a:endParaRPr lang="ru-RU"/>
        </a:p>
      </dgm:t>
    </dgm:pt>
    <dgm:pt modelId="{F6562412-0DE4-4B58-82D2-01320271A2D9}" type="sibTrans" cxnId="{9CCFB80A-BBFB-457A-A06A-D41118A5ED34}">
      <dgm:prSet/>
      <dgm:spPr/>
      <dgm:t>
        <a:bodyPr/>
        <a:lstStyle/>
        <a:p>
          <a:endParaRPr lang="ru-RU"/>
        </a:p>
      </dgm:t>
    </dgm:pt>
    <dgm:pt modelId="{C9AA4F2D-1639-4813-9F9F-2C87FA29C940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«Об особенностях организации и осуществления государственного контроля (надзора), муниципального контроля» </a:t>
          </a:r>
        </a:p>
      </dgm:t>
    </dgm:pt>
    <dgm:pt modelId="{F215ABF6-17E9-4679-AD43-52295A42987A}" type="parTrans" cxnId="{3B40E55D-6294-4231-9DD8-B3390B154EDE}">
      <dgm:prSet/>
      <dgm:spPr/>
      <dgm:t>
        <a:bodyPr/>
        <a:lstStyle/>
        <a:p>
          <a:endParaRPr lang="ru-RU"/>
        </a:p>
      </dgm:t>
    </dgm:pt>
    <dgm:pt modelId="{A9ACF880-A32A-43C0-AD14-F544E1D2C4E7}" type="sibTrans" cxnId="{3B40E55D-6294-4231-9DD8-B3390B154EDE}">
      <dgm:prSet/>
      <dgm:spPr/>
      <dgm:t>
        <a:bodyPr/>
        <a:lstStyle/>
        <a:p>
          <a:endParaRPr lang="ru-RU"/>
        </a:p>
      </dgm:t>
    </dgm:pt>
    <dgm:pt modelId="{5C3A6F9E-BBCC-44E1-B368-DD57CB278A48}">
      <dgm:prSet phldrT="[Текст]" phldr="1"/>
      <dgm:spPr/>
      <dgm:t>
        <a:bodyPr/>
        <a:lstStyle/>
        <a:p>
          <a:endParaRPr lang="ru-RU" dirty="0"/>
        </a:p>
      </dgm:t>
    </dgm:pt>
    <dgm:pt modelId="{3098ED9F-007F-4479-9519-703D0CBF2582}" type="sibTrans" cxnId="{5FDB177C-342A-4471-824B-3DC89E24C76C}">
      <dgm:prSet/>
      <dgm:spPr/>
      <dgm:t>
        <a:bodyPr/>
        <a:lstStyle/>
        <a:p>
          <a:endParaRPr lang="ru-RU"/>
        </a:p>
      </dgm:t>
    </dgm:pt>
    <dgm:pt modelId="{E453F0AE-5911-42C6-A4DE-D6732B97890C}" type="parTrans" cxnId="{5FDB177C-342A-4471-824B-3DC89E24C76C}">
      <dgm:prSet/>
      <dgm:spPr/>
      <dgm:t>
        <a:bodyPr/>
        <a:lstStyle/>
        <a:p>
          <a:endParaRPr lang="ru-RU"/>
        </a:p>
      </dgm:t>
    </dgm:pt>
    <dgm:pt modelId="{34A96596-5AC8-4712-9393-C9A1CB59408D}">
      <dgm:prSet custT="1"/>
      <dgm:spPr/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проведение плановых </a:t>
          </a:r>
        </a:p>
      </dgm:t>
    </dgm:pt>
    <dgm:pt modelId="{ED1081E2-FC58-4854-88DD-D45C0EA0E32C}" type="parTrans" cxnId="{7D938097-9518-41B0-8497-3B51E62CB1C3}">
      <dgm:prSet/>
      <dgm:spPr/>
      <dgm:t>
        <a:bodyPr/>
        <a:lstStyle/>
        <a:p>
          <a:endParaRPr lang="ru-RU"/>
        </a:p>
      </dgm:t>
    </dgm:pt>
    <dgm:pt modelId="{3564C7A5-E16D-4DB0-8545-8E075BCB7419}" type="sibTrans" cxnId="{7D938097-9518-41B0-8497-3B51E62CB1C3}">
      <dgm:prSet/>
      <dgm:spPr/>
      <dgm:t>
        <a:bodyPr/>
        <a:lstStyle/>
        <a:p>
          <a:endParaRPr lang="ru-RU"/>
        </a:p>
      </dgm:t>
    </dgm:pt>
    <dgm:pt modelId="{B71338D5-24DB-4CC0-990C-8C0289F0166F}">
      <dgm:prSet custT="1"/>
      <dgm:spPr/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внеплановых проверок</a:t>
          </a:r>
        </a:p>
      </dgm:t>
    </dgm:pt>
    <dgm:pt modelId="{35925C3D-E73A-43F0-8F77-3632F1B76A87}" type="parTrans" cxnId="{51A40287-6870-4A87-B7E4-6D8B170330A9}">
      <dgm:prSet/>
      <dgm:spPr/>
      <dgm:t>
        <a:bodyPr/>
        <a:lstStyle/>
        <a:p>
          <a:endParaRPr lang="ru-RU"/>
        </a:p>
      </dgm:t>
    </dgm:pt>
    <dgm:pt modelId="{D874C833-923D-4B53-92CE-EA377191FC5A}" type="sibTrans" cxnId="{51A40287-6870-4A87-B7E4-6D8B170330A9}">
      <dgm:prSet/>
      <dgm:spPr/>
      <dgm:t>
        <a:bodyPr/>
        <a:lstStyle/>
        <a:p>
          <a:endParaRPr lang="ru-RU"/>
        </a:p>
      </dgm:t>
    </dgm:pt>
    <dgm:pt modelId="{99206D2C-C786-43FF-A7E9-C6B5538A5229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состоянию </a:t>
          </a:r>
        </a:p>
      </dgm:t>
    </dgm:pt>
    <dgm:pt modelId="{23B1624A-73A3-4AAB-BA7A-19A67E03778B}" type="parTrans" cxnId="{2E5B82F0-002D-46E2-8FC6-2176E7AF8E98}">
      <dgm:prSet/>
      <dgm:spPr/>
      <dgm:t>
        <a:bodyPr/>
        <a:lstStyle/>
        <a:p>
          <a:endParaRPr lang="ru-RU"/>
        </a:p>
      </dgm:t>
    </dgm:pt>
    <dgm:pt modelId="{04E78B79-25E7-4F11-A36E-AF13D20DAE82}" type="sibTrans" cxnId="{2E5B82F0-002D-46E2-8FC6-2176E7AF8E98}">
      <dgm:prSet/>
      <dgm:spPr/>
      <dgm:t>
        <a:bodyPr/>
        <a:lstStyle/>
        <a:p>
          <a:endParaRPr lang="ru-RU"/>
        </a:p>
      </dgm:t>
    </dgm:pt>
    <dgm:pt modelId="{D7AEF1CD-87E0-4160-B1EF-255FB7189B3B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10.03.2022, продлевается автоматически </a:t>
          </a:r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90 календарных </a:t>
          </a: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дней </a:t>
          </a:r>
        </a:p>
      </dgm:t>
    </dgm:pt>
    <dgm:pt modelId="{F7D38D8B-436B-4BF9-A25F-E95B24A7F471}" type="parTrans" cxnId="{AC58A21E-9137-4B6F-A02B-35A7B8A522B7}">
      <dgm:prSet/>
      <dgm:spPr/>
      <dgm:t>
        <a:bodyPr/>
        <a:lstStyle/>
        <a:p>
          <a:endParaRPr lang="ru-RU"/>
        </a:p>
      </dgm:t>
    </dgm:pt>
    <dgm:pt modelId="{5778B024-132E-48B9-9850-F63DCA230C30}" type="sibTrans" cxnId="{AC58A21E-9137-4B6F-A02B-35A7B8A522B7}">
      <dgm:prSet/>
      <dgm:spPr/>
      <dgm:t>
        <a:bodyPr/>
        <a:lstStyle/>
        <a:p>
          <a:endParaRPr lang="ru-RU"/>
        </a:p>
      </dgm:t>
    </dgm:pt>
    <dgm:pt modelId="{E980D295-849C-449D-85E7-532887CA65A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 дня истечения срока его исполнения </a:t>
          </a:r>
        </a:p>
      </dgm:t>
    </dgm:pt>
    <dgm:pt modelId="{D7EA7DC1-76C7-4D2D-86B2-950AA508E822}" type="parTrans" cxnId="{B8A4B801-32DC-4533-BBCB-564D903108CB}">
      <dgm:prSet/>
      <dgm:spPr/>
      <dgm:t>
        <a:bodyPr/>
        <a:lstStyle/>
        <a:p>
          <a:endParaRPr lang="ru-RU"/>
        </a:p>
      </dgm:t>
    </dgm:pt>
    <dgm:pt modelId="{84F2A687-09AE-4A6E-AA2C-B0A2AA10F760}" type="sibTrans" cxnId="{B8A4B801-32DC-4533-BBCB-564D903108CB}">
      <dgm:prSet/>
      <dgm:spPr/>
      <dgm:t>
        <a:bodyPr/>
        <a:lstStyle/>
        <a:p>
          <a:endParaRPr lang="ru-RU"/>
        </a:p>
      </dgm:t>
    </dgm:pt>
    <dgm:pt modelId="{5FB938CB-8B7F-4430-AF4B-4D2231899F35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 ходатайства контролируемого лица</a:t>
          </a:r>
        </a:p>
      </dgm:t>
    </dgm:pt>
    <dgm:pt modelId="{66FC3889-C95F-480E-92D0-870CCB17AF89}" type="parTrans" cxnId="{297B3E53-9A97-472E-A879-EB37E2C8F7F0}">
      <dgm:prSet/>
      <dgm:spPr/>
      <dgm:t>
        <a:bodyPr/>
        <a:lstStyle/>
        <a:p>
          <a:endParaRPr lang="ru-RU"/>
        </a:p>
      </dgm:t>
    </dgm:pt>
    <dgm:pt modelId="{B6CA7382-25F7-4714-B5D3-B7FC206B896B}" type="sibTrans" cxnId="{297B3E53-9A97-472E-A879-EB37E2C8F7F0}">
      <dgm:prSet/>
      <dgm:spPr/>
      <dgm:t>
        <a:bodyPr/>
        <a:lstStyle/>
        <a:p>
          <a:endParaRPr lang="ru-RU"/>
        </a:p>
      </dgm:t>
    </dgm:pt>
    <dgm:pt modelId="{2EC17C6C-9B4E-4C28-92ED-9E63AEAE9D51}" type="pres">
      <dgm:prSet presAssocID="{26862CC1-1B1D-4029-9F7E-6EDC100F1F2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EF4601-0783-48E3-87F0-C9252B1619C9}" type="pres">
      <dgm:prSet presAssocID="{092A842D-FAD7-4CE7-9D20-20B38F3AD409}" presName="parentText1" presStyleLbl="node1" presStyleIdx="0" presStyleCnt="3" custLinFactNeighborY="-109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5611F-D677-413B-8EBE-EECEE87DDB7D}" type="pres">
      <dgm:prSet presAssocID="{092A842D-FAD7-4CE7-9D20-20B38F3AD40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58BE6-0A91-47C7-ADA7-462C45272B6E}" type="pres">
      <dgm:prSet presAssocID="{5C3A6F9E-BBCC-44E1-B368-DD57CB278A4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AFE3A-6BC7-4098-8B6C-2AE0894BA8D6}" type="pres">
      <dgm:prSet presAssocID="{5C3A6F9E-BBCC-44E1-B368-DD57CB278A48}" presName="childText2" presStyleLbl="solidAlignAcc1" presStyleIdx="1" presStyleCnt="3" custScaleX="100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6CE94-3DA2-4E3E-BE83-C6E2F7720F55}" type="pres">
      <dgm:prSet presAssocID="{DF7B6A98-0353-4675-ACD2-95AC59D43B9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841BF-BB08-4BC9-82B1-41C5C29D1CBE}" type="pres">
      <dgm:prSet presAssocID="{DF7B6A98-0353-4675-ACD2-95AC59D43B97}" presName="childText3" presStyleLbl="solidAlignAcc1" presStyleIdx="2" presStyleCnt="3" custScaleX="117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04B25-69D5-4D85-B02B-E96958D8E77E}" type="presOf" srcId="{84D0C0F7-767E-4E6E-8BD4-4B4735FC7959}" destId="{A2B5611F-D677-413B-8EBE-EECEE87DDB7D}" srcOrd="0" destOrd="1" presId="urn:microsoft.com/office/officeart/2009/3/layout/IncreasingArrowsProcess"/>
    <dgm:cxn modelId="{4EAEA90E-4AD6-4AB7-8C5B-82B12AEB198F}" type="presOf" srcId="{C9AA4F2D-1639-4813-9F9F-2C87FA29C940}" destId="{A2B5611F-D677-413B-8EBE-EECEE87DDB7D}" srcOrd="0" destOrd="2" presId="urn:microsoft.com/office/officeart/2009/3/layout/IncreasingArrowsProcess"/>
    <dgm:cxn modelId="{C01DB23E-1343-4091-9CEB-F041EB08B112}" type="presOf" srcId="{092A842D-FAD7-4CE7-9D20-20B38F3AD409}" destId="{89EF4601-0783-48E3-87F0-C9252B1619C9}" srcOrd="0" destOrd="0" presId="urn:microsoft.com/office/officeart/2009/3/layout/IncreasingArrowsProcess"/>
    <dgm:cxn modelId="{636CFCB7-2F7B-4658-9A6B-AFDFFB11D11A}" srcId="{092A842D-FAD7-4CE7-9D20-20B38F3AD409}" destId="{8A2C115C-A9A7-40A5-8DB7-D7D03E4AC03F}" srcOrd="0" destOrd="0" parTransId="{2DEC562C-6311-4967-A477-D6AE90E77EE8}" sibTransId="{BB6E46F7-FB59-4411-AEF9-EF3353C44CDB}"/>
    <dgm:cxn modelId="{9F3C4338-CBF4-42E6-B2F9-032DC685D6A0}" srcId="{5C3A6F9E-BBCC-44E1-B368-DD57CB278A48}" destId="{43D23E91-B705-47F9-BC4C-3AEE38FEA21F}" srcOrd="0" destOrd="0" parTransId="{1C99B0FB-6185-49F5-A247-2BF0DCA80FD0}" sibTransId="{4DB1EC0C-7E6C-4E39-BFDB-8653FF5FAB52}"/>
    <dgm:cxn modelId="{54A75388-0CC9-4702-8F06-15BCD8D5AB87}" type="presOf" srcId="{E980D295-849C-449D-85E7-532887CA65A2}" destId="{FBE841BF-BB08-4BC9-82B1-41C5C29D1CBE}" srcOrd="0" destOrd="3" presId="urn:microsoft.com/office/officeart/2009/3/layout/IncreasingArrowsProcess"/>
    <dgm:cxn modelId="{6928F2B8-5610-4F97-8EC6-F8FACCB21A4D}" srcId="{DF7B6A98-0353-4675-ACD2-95AC59D43B97}" destId="{2109DFEB-3E9F-4204-8434-8D4C0DA1EE77}" srcOrd="0" destOrd="0" parTransId="{7D65D2CB-336E-4D2B-88C8-49E012B64021}" sibTransId="{117E9EA3-D526-43B1-9F70-E8EBF38FE96F}"/>
    <dgm:cxn modelId="{51A40287-6870-4A87-B7E4-6D8B170330A9}" srcId="{5C3A6F9E-BBCC-44E1-B368-DD57CB278A48}" destId="{B71338D5-24DB-4CC0-990C-8C0289F0166F}" srcOrd="2" destOrd="0" parTransId="{35925C3D-E73A-43F0-8F77-3632F1B76A87}" sibTransId="{D874C833-923D-4B53-92CE-EA377191FC5A}"/>
    <dgm:cxn modelId="{EBE6C9D4-FD43-47D2-A6F6-7F1BA5524E00}" type="presOf" srcId="{99206D2C-C786-43FF-A7E9-C6B5538A5229}" destId="{FBE841BF-BB08-4BC9-82B1-41C5C29D1CBE}" srcOrd="0" destOrd="1" presId="urn:microsoft.com/office/officeart/2009/3/layout/IncreasingArrowsProcess"/>
    <dgm:cxn modelId="{416B8168-1DB9-443F-8FAA-A70EACC0F27D}" type="presOf" srcId="{34A96596-5AC8-4712-9393-C9A1CB59408D}" destId="{8FFAFE3A-6BC7-4098-8B6C-2AE0894BA8D6}" srcOrd="0" destOrd="1" presId="urn:microsoft.com/office/officeart/2009/3/layout/IncreasingArrowsProcess"/>
    <dgm:cxn modelId="{6DDBFAFC-CCDE-4592-9698-CA13EF84C603}" type="presOf" srcId="{DF7B6A98-0353-4675-ACD2-95AC59D43B97}" destId="{1166CE94-3DA2-4E3E-BE83-C6E2F7720F55}" srcOrd="0" destOrd="0" presId="urn:microsoft.com/office/officeart/2009/3/layout/IncreasingArrowsProcess"/>
    <dgm:cxn modelId="{AC58A21E-9137-4B6F-A02B-35A7B8A522B7}" srcId="{DF7B6A98-0353-4675-ACD2-95AC59D43B97}" destId="{D7AEF1CD-87E0-4160-B1EF-255FB7189B3B}" srcOrd="2" destOrd="0" parTransId="{F7D38D8B-436B-4BF9-A25F-E95B24A7F471}" sibTransId="{5778B024-132E-48B9-9850-F63DCA230C30}"/>
    <dgm:cxn modelId="{C8F235C5-2454-4109-85EA-F86379EA7031}" type="presOf" srcId="{5FB938CB-8B7F-4430-AF4B-4D2231899F35}" destId="{FBE841BF-BB08-4BC9-82B1-41C5C29D1CBE}" srcOrd="0" destOrd="4" presId="urn:microsoft.com/office/officeart/2009/3/layout/IncreasingArrowsProcess"/>
    <dgm:cxn modelId="{2E5B82F0-002D-46E2-8FC6-2176E7AF8E98}" srcId="{DF7B6A98-0353-4675-ACD2-95AC59D43B97}" destId="{99206D2C-C786-43FF-A7E9-C6B5538A5229}" srcOrd="1" destOrd="0" parTransId="{23B1624A-73A3-4AAB-BA7A-19A67E03778B}" sibTransId="{04E78B79-25E7-4F11-A36E-AF13D20DAE82}"/>
    <dgm:cxn modelId="{B7A7CF70-DDA9-4E83-952D-BEF1C68C581F}" type="presOf" srcId="{2109DFEB-3E9F-4204-8434-8D4C0DA1EE77}" destId="{FBE841BF-BB08-4BC9-82B1-41C5C29D1CBE}" srcOrd="0" destOrd="0" presId="urn:microsoft.com/office/officeart/2009/3/layout/IncreasingArrowsProcess"/>
    <dgm:cxn modelId="{6A2C165C-85B1-4B66-9E9C-C051CE2C9AB0}" type="presOf" srcId="{5C3A6F9E-BBCC-44E1-B368-DD57CB278A48}" destId="{10D58BE6-0A91-47C7-ADA7-462C45272B6E}" srcOrd="0" destOrd="0" presId="urn:microsoft.com/office/officeart/2009/3/layout/IncreasingArrowsProcess"/>
    <dgm:cxn modelId="{B8A4B801-32DC-4533-BBCB-564D903108CB}" srcId="{DF7B6A98-0353-4675-ACD2-95AC59D43B97}" destId="{E980D295-849C-449D-85E7-532887CA65A2}" srcOrd="3" destOrd="0" parTransId="{D7EA7DC1-76C7-4D2D-86B2-950AA508E822}" sibTransId="{84F2A687-09AE-4A6E-AA2C-B0A2AA10F760}"/>
    <dgm:cxn modelId="{3B40E55D-6294-4231-9DD8-B3390B154EDE}" srcId="{092A842D-FAD7-4CE7-9D20-20B38F3AD409}" destId="{C9AA4F2D-1639-4813-9F9F-2C87FA29C940}" srcOrd="2" destOrd="0" parTransId="{F215ABF6-17E9-4679-AD43-52295A42987A}" sibTransId="{A9ACF880-A32A-43C0-AD14-F544E1D2C4E7}"/>
    <dgm:cxn modelId="{5FDB177C-342A-4471-824B-3DC89E24C76C}" srcId="{26862CC1-1B1D-4029-9F7E-6EDC100F1F26}" destId="{5C3A6F9E-BBCC-44E1-B368-DD57CB278A48}" srcOrd="1" destOrd="0" parTransId="{E453F0AE-5911-42C6-A4DE-D6732B97890C}" sibTransId="{3098ED9F-007F-4479-9519-703D0CBF2582}"/>
    <dgm:cxn modelId="{7F7E34A7-E84B-45DA-8219-FDE72931F8D3}" type="presOf" srcId="{43D23E91-B705-47F9-BC4C-3AEE38FEA21F}" destId="{8FFAFE3A-6BC7-4098-8B6C-2AE0894BA8D6}" srcOrd="0" destOrd="0" presId="urn:microsoft.com/office/officeart/2009/3/layout/IncreasingArrowsProcess"/>
    <dgm:cxn modelId="{40C9A3C0-4689-4111-95F6-7C1D80977BB5}" srcId="{26862CC1-1B1D-4029-9F7E-6EDC100F1F26}" destId="{092A842D-FAD7-4CE7-9D20-20B38F3AD409}" srcOrd="0" destOrd="0" parTransId="{7D1FF74A-E191-4473-BD96-F4A75DF02679}" sibTransId="{50B80DE4-310C-4EA2-9A5B-3039C9B73CFD}"/>
    <dgm:cxn modelId="{B7B39251-7C54-40DA-95F4-AD496099A0AD}" type="presOf" srcId="{B71338D5-24DB-4CC0-990C-8C0289F0166F}" destId="{8FFAFE3A-6BC7-4098-8B6C-2AE0894BA8D6}" srcOrd="0" destOrd="2" presId="urn:microsoft.com/office/officeart/2009/3/layout/IncreasingArrowsProcess"/>
    <dgm:cxn modelId="{9C12E4C9-6221-4A73-B8E7-889629A2B0DA}" type="presOf" srcId="{8A2C115C-A9A7-40A5-8DB7-D7D03E4AC03F}" destId="{A2B5611F-D677-413B-8EBE-EECEE87DDB7D}" srcOrd="0" destOrd="0" presId="urn:microsoft.com/office/officeart/2009/3/layout/IncreasingArrowsProcess"/>
    <dgm:cxn modelId="{1E199C0B-A74F-4467-89BB-B4DD698A66E3}" srcId="{26862CC1-1B1D-4029-9F7E-6EDC100F1F26}" destId="{DF7B6A98-0353-4675-ACD2-95AC59D43B97}" srcOrd="2" destOrd="0" parTransId="{5A6FEC8F-4136-46FB-A7DC-FD783D208332}" sibTransId="{5B595B6F-D57C-4E82-B4C9-D9FB0C185996}"/>
    <dgm:cxn modelId="{0AF2F13A-8EAE-430D-9D4D-B518EA90C00D}" type="presOf" srcId="{D7AEF1CD-87E0-4160-B1EF-255FB7189B3B}" destId="{FBE841BF-BB08-4BC9-82B1-41C5C29D1CBE}" srcOrd="0" destOrd="2" presId="urn:microsoft.com/office/officeart/2009/3/layout/IncreasingArrowsProcess"/>
    <dgm:cxn modelId="{297B3E53-9A97-472E-A879-EB37E2C8F7F0}" srcId="{DF7B6A98-0353-4675-ACD2-95AC59D43B97}" destId="{5FB938CB-8B7F-4430-AF4B-4D2231899F35}" srcOrd="4" destOrd="0" parTransId="{66FC3889-C95F-480E-92D0-870CCB17AF89}" sibTransId="{B6CA7382-25F7-4714-B5D3-B7FC206B896B}"/>
    <dgm:cxn modelId="{77B5F112-00C0-49F5-826C-0FC4526EDFC1}" type="presOf" srcId="{26862CC1-1B1D-4029-9F7E-6EDC100F1F26}" destId="{2EC17C6C-9B4E-4C28-92ED-9E63AEAE9D51}" srcOrd="0" destOrd="0" presId="urn:microsoft.com/office/officeart/2009/3/layout/IncreasingArrowsProcess"/>
    <dgm:cxn modelId="{9CCFB80A-BBFB-457A-A06A-D41118A5ED34}" srcId="{092A842D-FAD7-4CE7-9D20-20B38F3AD409}" destId="{84D0C0F7-767E-4E6E-8BD4-4B4735FC7959}" srcOrd="1" destOrd="0" parTransId="{F221A283-7D2C-4FFD-97F3-97641377B545}" sibTransId="{F6562412-0DE4-4B58-82D2-01320271A2D9}"/>
    <dgm:cxn modelId="{7D938097-9518-41B0-8497-3B51E62CB1C3}" srcId="{5C3A6F9E-BBCC-44E1-B368-DD57CB278A48}" destId="{34A96596-5AC8-4712-9393-C9A1CB59408D}" srcOrd="1" destOrd="0" parTransId="{ED1081E2-FC58-4854-88DD-D45C0EA0E32C}" sibTransId="{3564C7A5-E16D-4DB0-8545-8E075BCB7419}"/>
    <dgm:cxn modelId="{3EF392AE-9C62-4007-AFE8-F1E397EC9239}" type="presParOf" srcId="{2EC17C6C-9B4E-4C28-92ED-9E63AEAE9D51}" destId="{89EF4601-0783-48E3-87F0-C9252B1619C9}" srcOrd="0" destOrd="0" presId="urn:microsoft.com/office/officeart/2009/3/layout/IncreasingArrowsProcess"/>
    <dgm:cxn modelId="{D729357E-3270-4770-90AA-6C30F3F5AF99}" type="presParOf" srcId="{2EC17C6C-9B4E-4C28-92ED-9E63AEAE9D51}" destId="{A2B5611F-D677-413B-8EBE-EECEE87DDB7D}" srcOrd="1" destOrd="0" presId="urn:microsoft.com/office/officeart/2009/3/layout/IncreasingArrowsProcess"/>
    <dgm:cxn modelId="{1C36F7B8-BB9F-42C7-BAD9-947B6D9BA968}" type="presParOf" srcId="{2EC17C6C-9B4E-4C28-92ED-9E63AEAE9D51}" destId="{10D58BE6-0A91-47C7-ADA7-462C45272B6E}" srcOrd="2" destOrd="0" presId="urn:microsoft.com/office/officeart/2009/3/layout/IncreasingArrowsProcess"/>
    <dgm:cxn modelId="{AFE349A7-896D-4862-9CF2-8F6658F11E2E}" type="presParOf" srcId="{2EC17C6C-9B4E-4C28-92ED-9E63AEAE9D51}" destId="{8FFAFE3A-6BC7-4098-8B6C-2AE0894BA8D6}" srcOrd="3" destOrd="0" presId="urn:microsoft.com/office/officeart/2009/3/layout/IncreasingArrowsProcess"/>
    <dgm:cxn modelId="{B7255A6E-7345-44C8-868D-F0AA628E3DB9}" type="presParOf" srcId="{2EC17C6C-9B4E-4C28-92ED-9E63AEAE9D51}" destId="{1166CE94-3DA2-4E3E-BE83-C6E2F7720F55}" srcOrd="4" destOrd="0" presId="urn:microsoft.com/office/officeart/2009/3/layout/IncreasingArrowsProcess"/>
    <dgm:cxn modelId="{47F9DC62-9D22-42B1-B3CA-4091DCC8508B}" type="presParOf" srcId="{2EC17C6C-9B4E-4C28-92ED-9E63AEAE9D51}" destId="{FBE841BF-BB08-4BC9-82B1-41C5C29D1CB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41693-5E4E-40E9-9A30-628D04129D3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</dgm:pt>
    <dgm:pt modelId="{F228C7D8-2A20-432F-8B93-0BCFDAB4A69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Постановление Правительства РФ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01.10.2022 № 1743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 внесении изменений в постановление Правительства от 10.03.2022 № 336» </a:t>
          </a:r>
          <a:endParaRPr lang="ru-RU" sz="1400" dirty="0"/>
        </a:p>
      </dgm:t>
    </dgm:pt>
    <dgm:pt modelId="{0B48750A-0E62-452A-8C39-F0C0CEF1B1EB}" type="parTrans" cxnId="{A3D1E040-EAE8-4A0B-8553-C135EE1BB646}">
      <dgm:prSet/>
      <dgm:spPr/>
      <dgm:t>
        <a:bodyPr/>
        <a:lstStyle/>
        <a:p>
          <a:endParaRPr lang="ru-RU"/>
        </a:p>
      </dgm:t>
    </dgm:pt>
    <dgm:pt modelId="{05111959-DC57-4E14-9548-B706B660669B}" type="sibTrans" cxnId="{A3D1E040-EAE8-4A0B-8553-C135EE1BB646}">
      <dgm:prSet/>
      <dgm:spPr/>
      <dgm:t>
        <a:bodyPr/>
        <a:lstStyle/>
        <a:p>
          <a:endParaRPr lang="ru-RU"/>
        </a:p>
      </dgm:t>
    </dgm:pt>
    <dgm:pt modelId="{88DF9366-73B6-4A98-B36E-77170958557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Плановые проверки проводятся только в отношении объектов контроля, отнесенных к категории высокого риска.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планы проведения контрольных (надзорных) мероприятий на 2023 год не включаются плановые контрольные (надзорные) мероприятия в отношении государственных и муниципальных учреждений дошкольного и общего образования, объекты контроля которых отнесены к категории высокого риска</a:t>
          </a:r>
          <a:endParaRPr lang="ru-RU" sz="1400" dirty="0"/>
        </a:p>
      </dgm:t>
    </dgm:pt>
    <dgm:pt modelId="{C14093ED-93D5-4B7B-972C-4DBFAA905DA2}" type="parTrans" cxnId="{E2824C62-9E95-4D8E-9161-E4B0D78A86C9}">
      <dgm:prSet/>
      <dgm:spPr/>
      <dgm:t>
        <a:bodyPr/>
        <a:lstStyle/>
        <a:p>
          <a:endParaRPr lang="ru-RU"/>
        </a:p>
      </dgm:t>
    </dgm:pt>
    <dgm:pt modelId="{DA6083EC-BC13-49A6-8DC1-9AB61B770AE6}" type="sibTrans" cxnId="{E2824C62-9E95-4D8E-9161-E4B0D78A86C9}">
      <dgm:prSet/>
      <dgm:spPr/>
      <dgm:t>
        <a:bodyPr/>
        <a:lstStyle/>
        <a:p>
          <a:endParaRPr lang="ru-RU"/>
        </a:p>
      </dgm:t>
    </dgm:pt>
    <dgm:pt modelId="{B42CC10E-0947-4688-A183-9A2E5A37ADE6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отношении государственных и муниципальных учреждений дошкольного начального общего образования,  основного общего образования и среднего общего образования, объекты контроля которых отнесены к категории высокого риска,   предусмотрено проведение профилактических визитов, не предусматривающих возможность отказа от его проведения </a:t>
          </a:r>
          <a:endParaRPr lang="ru-RU" sz="1400" dirty="0"/>
        </a:p>
      </dgm:t>
    </dgm:pt>
    <dgm:pt modelId="{140205ED-8919-4BB1-986C-C8062E585B71}" type="parTrans" cxnId="{438C898F-64C9-4121-ADB3-2AA1C812CA6C}">
      <dgm:prSet/>
      <dgm:spPr/>
      <dgm:t>
        <a:bodyPr/>
        <a:lstStyle/>
        <a:p>
          <a:endParaRPr lang="ru-RU"/>
        </a:p>
      </dgm:t>
    </dgm:pt>
    <dgm:pt modelId="{2FDAEC47-079B-4F01-91DD-1A75952F4F63}" type="sibTrans" cxnId="{438C898F-64C9-4121-ADB3-2AA1C812CA6C}">
      <dgm:prSet/>
      <dgm:spPr/>
      <dgm:t>
        <a:bodyPr/>
        <a:lstStyle/>
        <a:p>
          <a:endParaRPr lang="ru-RU"/>
        </a:p>
      </dgm:t>
    </dgm:pt>
    <dgm:pt modelId="{C890F61E-404D-443E-ADEA-CE0FC4EA9553}" type="pres">
      <dgm:prSet presAssocID="{AAD41693-5E4E-40E9-9A30-628D04129D34}" presName="rootnode" presStyleCnt="0">
        <dgm:presLayoutVars>
          <dgm:chMax/>
          <dgm:chPref/>
          <dgm:dir/>
          <dgm:animLvl val="lvl"/>
        </dgm:presLayoutVars>
      </dgm:prSet>
      <dgm:spPr/>
    </dgm:pt>
    <dgm:pt modelId="{0AC8DD5F-7DBF-4FB9-B642-B1D73335E8E3}" type="pres">
      <dgm:prSet presAssocID="{F228C7D8-2A20-432F-8B93-0BCFDAB4A692}" presName="composite" presStyleCnt="0"/>
      <dgm:spPr/>
    </dgm:pt>
    <dgm:pt modelId="{E768C015-3AF8-4DBC-9D23-34364D1099C2}" type="pres">
      <dgm:prSet presAssocID="{F228C7D8-2A20-432F-8B93-0BCFDAB4A692}" presName="LShape" presStyleLbl="alignNode1" presStyleIdx="0" presStyleCnt="5"/>
      <dgm:spPr/>
    </dgm:pt>
    <dgm:pt modelId="{86EAE79D-024B-4664-AD57-F58AD50073C3}" type="pres">
      <dgm:prSet presAssocID="{F228C7D8-2A20-432F-8B93-0BCFDAB4A69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E1DAD-EADD-458F-97A8-B4F103C0A7A1}" type="pres">
      <dgm:prSet presAssocID="{F228C7D8-2A20-432F-8B93-0BCFDAB4A692}" presName="Triangle" presStyleLbl="alignNode1" presStyleIdx="1" presStyleCnt="5"/>
      <dgm:spPr/>
    </dgm:pt>
    <dgm:pt modelId="{7D5E4E49-55B6-40DC-894E-E062CCAB86C4}" type="pres">
      <dgm:prSet presAssocID="{05111959-DC57-4E14-9548-B706B660669B}" presName="sibTrans" presStyleCnt="0"/>
      <dgm:spPr/>
    </dgm:pt>
    <dgm:pt modelId="{08C54A93-9F55-4EB9-9FAB-86C55BC4349E}" type="pres">
      <dgm:prSet presAssocID="{05111959-DC57-4E14-9548-B706B660669B}" presName="space" presStyleCnt="0"/>
      <dgm:spPr/>
    </dgm:pt>
    <dgm:pt modelId="{F7E452D9-3BD0-407A-8212-AC6DF3CC2BA8}" type="pres">
      <dgm:prSet presAssocID="{88DF9366-73B6-4A98-B36E-77170958557A}" presName="composite" presStyleCnt="0"/>
      <dgm:spPr/>
    </dgm:pt>
    <dgm:pt modelId="{C6A05270-5B87-4938-94A7-5D3572DB47BE}" type="pres">
      <dgm:prSet presAssocID="{88DF9366-73B6-4A98-B36E-77170958557A}" presName="LShape" presStyleLbl="alignNode1" presStyleIdx="2" presStyleCnt="5"/>
      <dgm:spPr/>
    </dgm:pt>
    <dgm:pt modelId="{3A9AED63-5503-4BC0-9EA1-DCE8A501A6C9}" type="pres">
      <dgm:prSet presAssocID="{88DF9366-73B6-4A98-B36E-77170958557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07B8B-BA30-4764-8774-61BC2D0581F8}" type="pres">
      <dgm:prSet presAssocID="{88DF9366-73B6-4A98-B36E-77170958557A}" presName="Triangle" presStyleLbl="alignNode1" presStyleIdx="3" presStyleCnt="5"/>
      <dgm:spPr/>
    </dgm:pt>
    <dgm:pt modelId="{CCD40314-9787-44CD-950B-BAE8DD4FA5A5}" type="pres">
      <dgm:prSet presAssocID="{DA6083EC-BC13-49A6-8DC1-9AB61B770AE6}" presName="sibTrans" presStyleCnt="0"/>
      <dgm:spPr/>
    </dgm:pt>
    <dgm:pt modelId="{05DF2C9C-7138-4928-B371-44A13D49EF02}" type="pres">
      <dgm:prSet presAssocID="{DA6083EC-BC13-49A6-8DC1-9AB61B770AE6}" presName="space" presStyleCnt="0"/>
      <dgm:spPr/>
    </dgm:pt>
    <dgm:pt modelId="{59567A0E-47A7-444B-A5E1-2298721664B4}" type="pres">
      <dgm:prSet presAssocID="{B42CC10E-0947-4688-A183-9A2E5A37ADE6}" presName="composite" presStyleCnt="0"/>
      <dgm:spPr/>
    </dgm:pt>
    <dgm:pt modelId="{D0FC7877-69FA-4165-85E3-07DCE777AEFF}" type="pres">
      <dgm:prSet presAssocID="{B42CC10E-0947-4688-A183-9A2E5A37ADE6}" presName="LShape" presStyleLbl="alignNode1" presStyleIdx="4" presStyleCnt="5"/>
      <dgm:spPr/>
    </dgm:pt>
    <dgm:pt modelId="{8CA29AA4-5673-438D-97B0-594BC010E30F}" type="pres">
      <dgm:prSet presAssocID="{B42CC10E-0947-4688-A183-9A2E5A37ADE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F745A1-3B09-4D64-BB8D-82CAEFCA6D6D}" type="presOf" srcId="{AAD41693-5E4E-40E9-9A30-628D04129D34}" destId="{C890F61E-404D-443E-ADEA-CE0FC4EA9553}" srcOrd="0" destOrd="0" presId="urn:microsoft.com/office/officeart/2009/3/layout/StepUpProcess"/>
    <dgm:cxn modelId="{A3D1E040-EAE8-4A0B-8553-C135EE1BB646}" srcId="{AAD41693-5E4E-40E9-9A30-628D04129D34}" destId="{F228C7D8-2A20-432F-8B93-0BCFDAB4A692}" srcOrd="0" destOrd="0" parTransId="{0B48750A-0E62-452A-8C39-F0C0CEF1B1EB}" sibTransId="{05111959-DC57-4E14-9548-B706B660669B}"/>
    <dgm:cxn modelId="{438C898F-64C9-4121-ADB3-2AA1C812CA6C}" srcId="{AAD41693-5E4E-40E9-9A30-628D04129D34}" destId="{B42CC10E-0947-4688-A183-9A2E5A37ADE6}" srcOrd="2" destOrd="0" parTransId="{140205ED-8919-4BB1-986C-C8062E585B71}" sibTransId="{2FDAEC47-079B-4F01-91DD-1A75952F4F63}"/>
    <dgm:cxn modelId="{E2824C62-9E95-4D8E-9161-E4B0D78A86C9}" srcId="{AAD41693-5E4E-40E9-9A30-628D04129D34}" destId="{88DF9366-73B6-4A98-B36E-77170958557A}" srcOrd="1" destOrd="0" parTransId="{C14093ED-93D5-4B7B-972C-4DBFAA905DA2}" sibTransId="{DA6083EC-BC13-49A6-8DC1-9AB61B770AE6}"/>
    <dgm:cxn modelId="{2A6490CF-383C-40DD-8877-E516D068849B}" type="presOf" srcId="{88DF9366-73B6-4A98-B36E-77170958557A}" destId="{3A9AED63-5503-4BC0-9EA1-DCE8A501A6C9}" srcOrd="0" destOrd="0" presId="urn:microsoft.com/office/officeart/2009/3/layout/StepUpProcess"/>
    <dgm:cxn modelId="{ACAF45B7-6B4B-4D95-B281-70C80995FBD7}" type="presOf" srcId="{F228C7D8-2A20-432F-8B93-0BCFDAB4A692}" destId="{86EAE79D-024B-4664-AD57-F58AD50073C3}" srcOrd="0" destOrd="0" presId="urn:microsoft.com/office/officeart/2009/3/layout/StepUpProcess"/>
    <dgm:cxn modelId="{98A1C818-F222-4AC6-9A0E-9196C6942DA6}" type="presOf" srcId="{B42CC10E-0947-4688-A183-9A2E5A37ADE6}" destId="{8CA29AA4-5673-438D-97B0-594BC010E30F}" srcOrd="0" destOrd="0" presId="urn:microsoft.com/office/officeart/2009/3/layout/StepUpProcess"/>
    <dgm:cxn modelId="{3DEDBE0D-E0D3-4ACD-ADEE-B17B21B15D87}" type="presParOf" srcId="{C890F61E-404D-443E-ADEA-CE0FC4EA9553}" destId="{0AC8DD5F-7DBF-4FB9-B642-B1D73335E8E3}" srcOrd="0" destOrd="0" presId="urn:microsoft.com/office/officeart/2009/3/layout/StepUpProcess"/>
    <dgm:cxn modelId="{419F6C51-F085-44A2-8E0A-489D3D4D7151}" type="presParOf" srcId="{0AC8DD5F-7DBF-4FB9-B642-B1D73335E8E3}" destId="{E768C015-3AF8-4DBC-9D23-34364D1099C2}" srcOrd="0" destOrd="0" presId="urn:microsoft.com/office/officeart/2009/3/layout/StepUpProcess"/>
    <dgm:cxn modelId="{D877B30C-9411-4A57-8CEE-3464D0416559}" type="presParOf" srcId="{0AC8DD5F-7DBF-4FB9-B642-B1D73335E8E3}" destId="{86EAE79D-024B-4664-AD57-F58AD50073C3}" srcOrd="1" destOrd="0" presId="urn:microsoft.com/office/officeart/2009/3/layout/StepUpProcess"/>
    <dgm:cxn modelId="{A3625876-0017-439C-8FD1-04CC8E1EAD8D}" type="presParOf" srcId="{0AC8DD5F-7DBF-4FB9-B642-B1D73335E8E3}" destId="{217E1DAD-EADD-458F-97A8-B4F103C0A7A1}" srcOrd="2" destOrd="0" presId="urn:microsoft.com/office/officeart/2009/3/layout/StepUpProcess"/>
    <dgm:cxn modelId="{32D9FD5E-D7FB-4B13-ADD7-CD64A658254B}" type="presParOf" srcId="{C890F61E-404D-443E-ADEA-CE0FC4EA9553}" destId="{7D5E4E49-55B6-40DC-894E-E062CCAB86C4}" srcOrd="1" destOrd="0" presId="urn:microsoft.com/office/officeart/2009/3/layout/StepUpProcess"/>
    <dgm:cxn modelId="{4C0B38DE-2DC6-46CB-BEEB-79DA6C9D0F73}" type="presParOf" srcId="{7D5E4E49-55B6-40DC-894E-E062CCAB86C4}" destId="{08C54A93-9F55-4EB9-9FAB-86C55BC4349E}" srcOrd="0" destOrd="0" presId="urn:microsoft.com/office/officeart/2009/3/layout/StepUpProcess"/>
    <dgm:cxn modelId="{38C5C340-8D28-4A4D-B138-27E226B763E9}" type="presParOf" srcId="{C890F61E-404D-443E-ADEA-CE0FC4EA9553}" destId="{F7E452D9-3BD0-407A-8212-AC6DF3CC2BA8}" srcOrd="2" destOrd="0" presId="urn:microsoft.com/office/officeart/2009/3/layout/StepUpProcess"/>
    <dgm:cxn modelId="{08E85C33-9489-4ABD-83D9-1448EDD65F5A}" type="presParOf" srcId="{F7E452D9-3BD0-407A-8212-AC6DF3CC2BA8}" destId="{C6A05270-5B87-4938-94A7-5D3572DB47BE}" srcOrd="0" destOrd="0" presId="urn:microsoft.com/office/officeart/2009/3/layout/StepUpProcess"/>
    <dgm:cxn modelId="{31552512-24A6-4D74-8C73-F87FD4ACA8B0}" type="presParOf" srcId="{F7E452D9-3BD0-407A-8212-AC6DF3CC2BA8}" destId="{3A9AED63-5503-4BC0-9EA1-DCE8A501A6C9}" srcOrd="1" destOrd="0" presId="urn:microsoft.com/office/officeart/2009/3/layout/StepUpProcess"/>
    <dgm:cxn modelId="{E0D83F23-A139-41A9-9751-CC522710C301}" type="presParOf" srcId="{F7E452D9-3BD0-407A-8212-AC6DF3CC2BA8}" destId="{18107B8B-BA30-4764-8774-61BC2D0581F8}" srcOrd="2" destOrd="0" presId="urn:microsoft.com/office/officeart/2009/3/layout/StepUpProcess"/>
    <dgm:cxn modelId="{3C116FC7-D659-4A77-9055-D895B568610F}" type="presParOf" srcId="{C890F61E-404D-443E-ADEA-CE0FC4EA9553}" destId="{CCD40314-9787-44CD-950B-BAE8DD4FA5A5}" srcOrd="3" destOrd="0" presId="urn:microsoft.com/office/officeart/2009/3/layout/StepUpProcess"/>
    <dgm:cxn modelId="{F74A0C48-96AB-4DB5-8A63-29E1E0DB8FCF}" type="presParOf" srcId="{CCD40314-9787-44CD-950B-BAE8DD4FA5A5}" destId="{05DF2C9C-7138-4928-B371-44A13D49EF02}" srcOrd="0" destOrd="0" presId="urn:microsoft.com/office/officeart/2009/3/layout/StepUpProcess"/>
    <dgm:cxn modelId="{A833E770-D44C-4E9F-8FD7-54B6416A722E}" type="presParOf" srcId="{C890F61E-404D-443E-ADEA-CE0FC4EA9553}" destId="{59567A0E-47A7-444B-A5E1-2298721664B4}" srcOrd="4" destOrd="0" presId="urn:microsoft.com/office/officeart/2009/3/layout/StepUpProcess"/>
    <dgm:cxn modelId="{A6C24DCD-5462-4C18-AF99-F45CF1F574C4}" type="presParOf" srcId="{59567A0E-47A7-444B-A5E1-2298721664B4}" destId="{D0FC7877-69FA-4165-85E3-07DCE777AEFF}" srcOrd="0" destOrd="0" presId="urn:microsoft.com/office/officeart/2009/3/layout/StepUpProcess"/>
    <dgm:cxn modelId="{6C3CAA41-704D-4551-998F-94B6E8A46FED}" type="presParOf" srcId="{59567A0E-47A7-444B-A5E1-2298721664B4}" destId="{8CA29AA4-5673-438D-97B0-594BC010E30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B6BC73-D26C-42AE-98FC-32BABC11A49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662F4E-A857-4C00-B35A-9859C23B401D}">
      <dgm:prSet phldrT="[Текст]" custT="1"/>
      <dgm:spPr/>
      <dgm:t>
        <a:bodyPr/>
        <a:lstStyle/>
        <a:p>
          <a:r>
            <a:rPr lang="ru-RU" sz="1600" b="1" i="1" dirty="0" err="1" smtClean="0">
              <a:latin typeface="Times New Roman" pitchFamily="18" charset="0"/>
              <a:cs typeface="Times New Roman" pitchFamily="18" charset="0"/>
            </a:rPr>
            <a:t>Информиро-вание</a:t>
          </a:r>
          <a:endParaRPr lang="ru-RU" sz="1600" b="1" dirty="0"/>
        </a:p>
      </dgm:t>
    </dgm:pt>
    <dgm:pt modelId="{A3EC5828-8DC0-4435-B54D-1E296572F6E7}" type="parTrans" cxnId="{D105AF53-747A-49C9-AFC0-87897B534548}">
      <dgm:prSet/>
      <dgm:spPr/>
      <dgm:t>
        <a:bodyPr/>
        <a:lstStyle/>
        <a:p>
          <a:endParaRPr lang="ru-RU" b="1"/>
        </a:p>
      </dgm:t>
    </dgm:pt>
    <dgm:pt modelId="{2AA8DA37-5D97-4E35-8DA9-6AEEDBF6BA26}" type="sibTrans" cxnId="{D105AF53-747A-49C9-AFC0-87897B534548}">
      <dgm:prSet/>
      <dgm:spPr/>
      <dgm:t>
        <a:bodyPr/>
        <a:lstStyle/>
        <a:p>
          <a:endParaRPr lang="ru-RU" b="1"/>
        </a:p>
      </dgm:t>
    </dgm:pt>
    <dgm:pt modelId="{73ED4552-3050-4FEF-8536-D9CE8EA617E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Обобщение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smtClean="0">
              <a:latin typeface="Times New Roman" pitchFamily="18" charset="0"/>
              <a:cs typeface="Times New Roman" pitchFamily="18" charset="0"/>
            </a:rPr>
            <a:t>правоприме-нительной</a:t>
          </a:r>
          <a:endParaRPr lang="ru-RU" sz="1600" b="1" i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практики</a:t>
          </a:r>
          <a:endParaRPr lang="ru-RU" sz="1600" b="1" dirty="0"/>
        </a:p>
      </dgm:t>
    </dgm:pt>
    <dgm:pt modelId="{4DBA1D6D-6AD6-4BB6-B541-B319CE264A2E}" type="parTrans" cxnId="{9BAA7638-4D8F-4F54-9217-FEBDED96FE73}">
      <dgm:prSet/>
      <dgm:spPr/>
      <dgm:t>
        <a:bodyPr/>
        <a:lstStyle/>
        <a:p>
          <a:endParaRPr lang="ru-RU" b="1"/>
        </a:p>
      </dgm:t>
    </dgm:pt>
    <dgm:pt modelId="{4D696103-2A83-4030-9EAB-30FDDBBB403E}" type="sibTrans" cxnId="{9BAA7638-4D8F-4F54-9217-FEBDED96FE73}">
      <dgm:prSet/>
      <dgm:spPr/>
      <dgm:t>
        <a:bodyPr/>
        <a:lstStyle/>
        <a:p>
          <a:endParaRPr lang="ru-RU" b="1"/>
        </a:p>
      </dgm:t>
    </dgm:pt>
    <dgm:pt modelId="{B078014B-7697-466C-BFC4-06FFA924DFBF}">
      <dgm:prSet phldrT="[Текст]" custT="1"/>
      <dgm:spPr/>
      <dgm:t>
        <a:bodyPr/>
        <a:lstStyle/>
        <a:p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Объявление </a:t>
          </a:r>
          <a:r>
            <a:rPr lang="ru-RU" sz="1600" b="1" i="1" dirty="0" err="1" smtClean="0">
              <a:latin typeface="Times New Roman" pitchFamily="18" charset="0"/>
              <a:cs typeface="Times New Roman" pitchFamily="18" charset="0"/>
            </a:rPr>
            <a:t>предостере-жения</a:t>
          </a:r>
          <a:endParaRPr lang="ru-RU" sz="1600" b="1" dirty="0"/>
        </a:p>
      </dgm:t>
    </dgm:pt>
    <dgm:pt modelId="{44AC93B7-C0DE-4F4A-BE0A-C2F91FF2F49A}" type="parTrans" cxnId="{C33E26AD-1494-41B1-99F0-B91C17EE5890}">
      <dgm:prSet/>
      <dgm:spPr/>
      <dgm:t>
        <a:bodyPr/>
        <a:lstStyle/>
        <a:p>
          <a:endParaRPr lang="ru-RU" b="1"/>
        </a:p>
      </dgm:t>
    </dgm:pt>
    <dgm:pt modelId="{9206D99E-6FBB-4C0C-8169-C38E0E89984C}" type="sibTrans" cxnId="{C33E26AD-1494-41B1-99F0-B91C17EE5890}">
      <dgm:prSet/>
      <dgm:spPr/>
      <dgm:t>
        <a:bodyPr/>
        <a:lstStyle/>
        <a:p>
          <a:endParaRPr lang="ru-RU" b="1"/>
        </a:p>
      </dgm:t>
    </dgm:pt>
    <dgm:pt modelId="{C4CF25F7-1AD5-4B35-A2DC-53EC0E8CA308}">
      <dgm:prSet custT="1"/>
      <dgm:spPr/>
      <dgm:t>
        <a:bodyPr/>
        <a:lstStyle/>
        <a:p>
          <a:r>
            <a:rPr lang="ru-RU" sz="1600" b="1" i="1" dirty="0" err="1" smtClean="0">
              <a:latin typeface="Times New Roman" pitchFamily="18" charset="0"/>
              <a:cs typeface="Times New Roman" pitchFamily="18" charset="0"/>
            </a:rPr>
            <a:t>Консульти-рование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F2C13D79-4E14-43E9-B9A6-4D18C180FC4C}" type="parTrans" cxnId="{DCC25975-544B-4AF7-BA83-FCA84808EBAC}">
      <dgm:prSet/>
      <dgm:spPr/>
      <dgm:t>
        <a:bodyPr/>
        <a:lstStyle/>
        <a:p>
          <a:endParaRPr lang="ru-RU" b="1"/>
        </a:p>
      </dgm:t>
    </dgm:pt>
    <dgm:pt modelId="{95E1C1C9-A2BF-4BB1-9F05-4262D54FED7A}" type="sibTrans" cxnId="{DCC25975-544B-4AF7-BA83-FCA84808EBAC}">
      <dgm:prSet/>
      <dgm:spPr/>
      <dgm:t>
        <a:bodyPr/>
        <a:lstStyle/>
        <a:p>
          <a:endParaRPr lang="ru-RU" b="1"/>
        </a:p>
      </dgm:t>
    </dgm:pt>
    <dgm:pt modelId="{DBC8DA1F-CB03-4EA3-BB7A-F51F5EF0DCBB}">
      <dgm:prSet custT="1"/>
      <dgm:spPr/>
      <dgm:t>
        <a:bodyPr/>
        <a:lstStyle/>
        <a:p>
          <a:r>
            <a:rPr lang="ru-RU" sz="1600" b="1" i="1" dirty="0" err="1" smtClean="0">
              <a:latin typeface="Times New Roman" pitchFamily="18" charset="0"/>
              <a:cs typeface="Times New Roman" pitchFamily="18" charset="0"/>
            </a:rPr>
            <a:t>Профилак-тический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 визит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2C5ADA28-8A65-430F-A00C-5D231EBE8914}" type="parTrans" cxnId="{A8F6816F-DBE1-4419-B61E-344F818A1CA3}">
      <dgm:prSet/>
      <dgm:spPr/>
      <dgm:t>
        <a:bodyPr/>
        <a:lstStyle/>
        <a:p>
          <a:endParaRPr lang="ru-RU" b="1"/>
        </a:p>
      </dgm:t>
    </dgm:pt>
    <dgm:pt modelId="{A1ED1D83-F843-4819-87B8-5E5963BAF0C9}" type="sibTrans" cxnId="{A8F6816F-DBE1-4419-B61E-344F818A1CA3}">
      <dgm:prSet/>
      <dgm:spPr/>
      <dgm:t>
        <a:bodyPr/>
        <a:lstStyle/>
        <a:p>
          <a:endParaRPr lang="ru-RU" b="1"/>
        </a:p>
      </dgm:t>
    </dgm:pt>
    <dgm:pt modelId="{CFBE467E-E006-43D8-8CA5-0495D5189BAA}" type="pres">
      <dgm:prSet presAssocID="{20B6BC73-D26C-42AE-98FC-32BABC11A4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CEA810-AB82-4A50-BC19-E164AB22CEE1}" type="pres">
      <dgm:prSet presAssocID="{BF662F4E-A857-4C00-B35A-9859C23B401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B534A-824A-4A30-B3B1-5AF8F7DF75DC}" type="pres">
      <dgm:prSet presAssocID="{2AA8DA37-5D97-4E35-8DA9-6AEEDBF6BA26}" presName="space" presStyleCnt="0"/>
      <dgm:spPr/>
    </dgm:pt>
    <dgm:pt modelId="{82E6D4D4-E2D9-4C03-80F6-4B3ADF1EEDDB}" type="pres">
      <dgm:prSet presAssocID="{73ED4552-3050-4FEF-8536-D9CE8EA617EB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10BC6-587A-4FD9-9BB9-74F19C9AAD67}" type="pres">
      <dgm:prSet presAssocID="{4D696103-2A83-4030-9EAB-30FDDBBB403E}" presName="space" presStyleCnt="0"/>
      <dgm:spPr/>
    </dgm:pt>
    <dgm:pt modelId="{EA587537-F54F-46E6-955A-321B54BB4D81}" type="pres">
      <dgm:prSet presAssocID="{B078014B-7697-466C-BFC4-06FFA924DFBF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BDC88-54F4-4C11-9518-B93C04635350}" type="pres">
      <dgm:prSet presAssocID="{9206D99E-6FBB-4C0C-8169-C38E0E89984C}" presName="space" presStyleCnt="0"/>
      <dgm:spPr/>
    </dgm:pt>
    <dgm:pt modelId="{1026032D-C1EF-41AB-9AE3-1E0D6F7541B9}" type="pres">
      <dgm:prSet presAssocID="{C4CF25F7-1AD5-4B35-A2DC-53EC0E8CA30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23E26-0678-4BB2-9E79-DB56DD88729E}" type="pres">
      <dgm:prSet presAssocID="{95E1C1C9-A2BF-4BB1-9F05-4262D54FED7A}" presName="space" presStyleCnt="0"/>
      <dgm:spPr/>
    </dgm:pt>
    <dgm:pt modelId="{32CF0721-ED87-48A0-AF91-9C5ADD62BEDE}" type="pres">
      <dgm:prSet presAssocID="{DBC8DA1F-CB03-4EA3-BB7A-F51F5EF0DCB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A7638-4D8F-4F54-9217-FEBDED96FE73}" srcId="{20B6BC73-D26C-42AE-98FC-32BABC11A49E}" destId="{73ED4552-3050-4FEF-8536-D9CE8EA617EB}" srcOrd="1" destOrd="0" parTransId="{4DBA1D6D-6AD6-4BB6-B541-B319CE264A2E}" sibTransId="{4D696103-2A83-4030-9EAB-30FDDBBB403E}"/>
    <dgm:cxn modelId="{2B175EAB-0484-4AD1-B083-8DC6D95DC4A6}" type="presOf" srcId="{20B6BC73-D26C-42AE-98FC-32BABC11A49E}" destId="{CFBE467E-E006-43D8-8CA5-0495D5189BAA}" srcOrd="0" destOrd="0" presId="urn:microsoft.com/office/officeart/2005/8/layout/venn3"/>
    <dgm:cxn modelId="{B5084AA5-ECB9-4E49-8863-C9FB2C0BF19C}" type="presOf" srcId="{DBC8DA1F-CB03-4EA3-BB7A-F51F5EF0DCBB}" destId="{32CF0721-ED87-48A0-AF91-9C5ADD62BEDE}" srcOrd="0" destOrd="0" presId="urn:microsoft.com/office/officeart/2005/8/layout/venn3"/>
    <dgm:cxn modelId="{C33E26AD-1494-41B1-99F0-B91C17EE5890}" srcId="{20B6BC73-D26C-42AE-98FC-32BABC11A49E}" destId="{B078014B-7697-466C-BFC4-06FFA924DFBF}" srcOrd="2" destOrd="0" parTransId="{44AC93B7-C0DE-4F4A-BE0A-C2F91FF2F49A}" sibTransId="{9206D99E-6FBB-4C0C-8169-C38E0E89984C}"/>
    <dgm:cxn modelId="{DCC25975-544B-4AF7-BA83-FCA84808EBAC}" srcId="{20B6BC73-D26C-42AE-98FC-32BABC11A49E}" destId="{C4CF25F7-1AD5-4B35-A2DC-53EC0E8CA308}" srcOrd="3" destOrd="0" parTransId="{F2C13D79-4E14-43E9-B9A6-4D18C180FC4C}" sibTransId="{95E1C1C9-A2BF-4BB1-9F05-4262D54FED7A}"/>
    <dgm:cxn modelId="{818459FF-6978-47F8-8CA2-9256E0634AA5}" type="presOf" srcId="{BF662F4E-A857-4C00-B35A-9859C23B401D}" destId="{22CEA810-AB82-4A50-BC19-E164AB22CEE1}" srcOrd="0" destOrd="0" presId="urn:microsoft.com/office/officeart/2005/8/layout/venn3"/>
    <dgm:cxn modelId="{DB076A59-271D-4F6C-A4BF-06C7F55E3E30}" type="presOf" srcId="{73ED4552-3050-4FEF-8536-D9CE8EA617EB}" destId="{82E6D4D4-E2D9-4C03-80F6-4B3ADF1EEDDB}" srcOrd="0" destOrd="0" presId="urn:microsoft.com/office/officeart/2005/8/layout/venn3"/>
    <dgm:cxn modelId="{9601D068-DCB7-4E1F-A5A3-2AE17C259C27}" type="presOf" srcId="{B078014B-7697-466C-BFC4-06FFA924DFBF}" destId="{EA587537-F54F-46E6-955A-321B54BB4D81}" srcOrd="0" destOrd="0" presId="urn:microsoft.com/office/officeart/2005/8/layout/venn3"/>
    <dgm:cxn modelId="{D105AF53-747A-49C9-AFC0-87897B534548}" srcId="{20B6BC73-D26C-42AE-98FC-32BABC11A49E}" destId="{BF662F4E-A857-4C00-B35A-9859C23B401D}" srcOrd="0" destOrd="0" parTransId="{A3EC5828-8DC0-4435-B54D-1E296572F6E7}" sibTransId="{2AA8DA37-5D97-4E35-8DA9-6AEEDBF6BA26}"/>
    <dgm:cxn modelId="{A8F6816F-DBE1-4419-B61E-344F818A1CA3}" srcId="{20B6BC73-D26C-42AE-98FC-32BABC11A49E}" destId="{DBC8DA1F-CB03-4EA3-BB7A-F51F5EF0DCBB}" srcOrd="4" destOrd="0" parTransId="{2C5ADA28-8A65-430F-A00C-5D231EBE8914}" sibTransId="{A1ED1D83-F843-4819-87B8-5E5963BAF0C9}"/>
    <dgm:cxn modelId="{F3538952-F41F-48B8-BA92-E7C56A5D7A36}" type="presOf" srcId="{C4CF25F7-1AD5-4B35-A2DC-53EC0E8CA308}" destId="{1026032D-C1EF-41AB-9AE3-1E0D6F7541B9}" srcOrd="0" destOrd="0" presId="urn:microsoft.com/office/officeart/2005/8/layout/venn3"/>
    <dgm:cxn modelId="{51710F03-0468-4E0F-9900-008E5CF63634}" type="presParOf" srcId="{CFBE467E-E006-43D8-8CA5-0495D5189BAA}" destId="{22CEA810-AB82-4A50-BC19-E164AB22CEE1}" srcOrd="0" destOrd="0" presId="urn:microsoft.com/office/officeart/2005/8/layout/venn3"/>
    <dgm:cxn modelId="{5B432F49-18B1-427A-BE5C-01C7A411A3FF}" type="presParOf" srcId="{CFBE467E-E006-43D8-8CA5-0495D5189BAA}" destId="{A15B534A-824A-4A30-B3B1-5AF8F7DF75DC}" srcOrd="1" destOrd="0" presId="urn:microsoft.com/office/officeart/2005/8/layout/venn3"/>
    <dgm:cxn modelId="{0C148236-BA24-400D-BDCB-1304C5CE5E5A}" type="presParOf" srcId="{CFBE467E-E006-43D8-8CA5-0495D5189BAA}" destId="{82E6D4D4-E2D9-4C03-80F6-4B3ADF1EEDDB}" srcOrd="2" destOrd="0" presId="urn:microsoft.com/office/officeart/2005/8/layout/venn3"/>
    <dgm:cxn modelId="{A0F1D0F0-7273-4C0C-BB70-0F2DBDD436FC}" type="presParOf" srcId="{CFBE467E-E006-43D8-8CA5-0495D5189BAA}" destId="{72E10BC6-587A-4FD9-9BB9-74F19C9AAD67}" srcOrd="3" destOrd="0" presId="urn:microsoft.com/office/officeart/2005/8/layout/venn3"/>
    <dgm:cxn modelId="{D4CFD066-BE55-4703-B2BE-34AEBE0C1056}" type="presParOf" srcId="{CFBE467E-E006-43D8-8CA5-0495D5189BAA}" destId="{EA587537-F54F-46E6-955A-321B54BB4D81}" srcOrd="4" destOrd="0" presId="urn:microsoft.com/office/officeart/2005/8/layout/venn3"/>
    <dgm:cxn modelId="{034C2FE5-16D7-4970-8748-5912E66BF00C}" type="presParOf" srcId="{CFBE467E-E006-43D8-8CA5-0495D5189BAA}" destId="{6F7BDC88-54F4-4C11-9518-B93C04635350}" srcOrd="5" destOrd="0" presId="urn:microsoft.com/office/officeart/2005/8/layout/venn3"/>
    <dgm:cxn modelId="{4AC9E2A4-8DE7-4130-BBFB-8E71A264E677}" type="presParOf" srcId="{CFBE467E-E006-43D8-8CA5-0495D5189BAA}" destId="{1026032D-C1EF-41AB-9AE3-1E0D6F7541B9}" srcOrd="6" destOrd="0" presId="urn:microsoft.com/office/officeart/2005/8/layout/venn3"/>
    <dgm:cxn modelId="{856829F4-60D5-429B-9A01-9E170E9F5746}" type="presParOf" srcId="{CFBE467E-E006-43D8-8CA5-0495D5189BAA}" destId="{CAC23E26-0678-4BB2-9E79-DB56DD88729E}" srcOrd="7" destOrd="0" presId="urn:microsoft.com/office/officeart/2005/8/layout/venn3"/>
    <dgm:cxn modelId="{BB9765EE-21BE-42A7-BBA8-6109189A981D}" type="presParOf" srcId="{CFBE467E-E006-43D8-8CA5-0495D5189BAA}" destId="{32CF0721-ED87-48A0-AF91-9C5ADD62BEDE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D951C-10EB-4B7E-8789-99C46DD53D60}">
      <dsp:nvSpPr>
        <dsp:cNvPr id="0" name=""/>
        <dsp:cNvSpPr/>
      </dsp:nvSpPr>
      <dsp:spPr>
        <a:xfrm>
          <a:off x="0" y="744844"/>
          <a:ext cx="2632792" cy="1579675"/>
        </a:xfrm>
        <a:prstGeom prst="rect">
          <a:avLst/>
        </a:prstGeom>
        <a:gradFill rotWithShape="0">
          <a:gsLst>
            <a:gs pos="33000">
              <a:schemeClr val="accent6">
                <a:lumMod val="20000"/>
                <a:lumOff val="80000"/>
              </a:schemeClr>
            </a:gs>
            <a:gs pos="89000">
              <a:schemeClr val="bg1">
                <a:lumMod val="42000"/>
                <a:lumOff val="5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u="sng" kern="1200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Риск-ориентированный</a:t>
          </a:r>
          <a:br>
            <a:rPr lang="ru-RU" altLang="zh-CN" sz="1600" b="1" u="sng" kern="1200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zh-CN" sz="1600" b="1" u="sng" kern="1200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подход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Частота проверок напрямую зависит</a:t>
          </a:r>
          <a:b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категории риска объекта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744844"/>
        <a:ext cx="2632792" cy="1579675"/>
      </dsp:txXfrm>
    </dsp:sp>
    <dsp:sp modelId="{E85E7871-259F-4A7B-BA45-30BF797B6A44}">
      <dsp:nvSpPr>
        <dsp:cNvPr id="0" name=""/>
        <dsp:cNvSpPr/>
      </dsp:nvSpPr>
      <dsp:spPr>
        <a:xfrm>
          <a:off x="2896071" y="744844"/>
          <a:ext cx="2632792" cy="1579675"/>
        </a:xfrm>
        <a:prstGeom prst="rect">
          <a:avLst/>
        </a:prstGeom>
        <a:gradFill rotWithShape="0">
          <a:gsLst>
            <a:gs pos="89000">
              <a:schemeClr val="bg1">
                <a:lumMod val="42000"/>
                <a:lumOff val="58000"/>
              </a:schemeClr>
            </a:gs>
            <a:gs pos="20000">
              <a:schemeClr val="accent2">
                <a:hueOff val="12000071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600" b="1" u="sng" kern="1200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Отказ от проверки как единственного мероприятия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Применяется </a:t>
          </a:r>
          <a:r>
            <a:rPr lang="ru-RU" altLang="zh-CN" sz="16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 вида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осуществления контроля (надзора</a:t>
          </a:r>
          <a:r>
            <a:rPr lang="ru-RU" altLang="zh-CN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96071" y="744844"/>
        <a:ext cx="2632792" cy="1579675"/>
      </dsp:txXfrm>
    </dsp:sp>
    <dsp:sp modelId="{2E10D60D-3DA2-4838-B9AA-6CF12B81234A}">
      <dsp:nvSpPr>
        <dsp:cNvPr id="0" name=""/>
        <dsp:cNvSpPr/>
      </dsp:nvSpPr>
      <dsp:spPr>
        <a:xfrm>
          <a:off x="5792143" y="744844"/>
          <a:ext cx="2632792" cy="1579675"/>
        </a:xfrm>
        <a:prstGeom prst="rect">
          <a:avLst/>
        </a:prstGeom>
        <a:gradFill rotWithShape="0">
          <a:gsLst>
            <a:gs pos="33000">
              <a:schemeClr val="accent6">
                <a:lumMod val="20000"/>
                <a:lumOff val="80000"/>
              </a:schemeClr>
            </a:gs>
            <a:gs pos="89000">
              <a:schemeClr val="bg1">
                <a:lumMod val="42000"/>
                <a:lumOff val="5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u="sng" kern="1200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Приоритет профилактики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Вводится </a:t>
          </a:r>
          <a:r>
            <a:rPr lang="ru-RU" altLang="zh-CN" sz="1600" b="1" i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 видов </a:t>
          </a: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профилактических мероприятий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5792143" y="744844"/>
        <a:ext cx="2632792" cy="1579675"/>
      </dsp:txXfrm>
    </dsp:sp>
    <dsp:sp modelId="{E8A05C88-A3FE-499B-BC6F-9483C2E17C5E}">
      <dsp:nvSpPr>
        <dsp:cNvPr id="0" name=""/>
        <dsp:cNvSpPr/>
      </dsp:nvSpPr>
      <dsp:spPr>
        <a:xfrm>
          <a:off x="0" y="2587799"/>
          <a:ext cx="2632792" cy="1579675"/>
        </a:xfrm>
        <a:prstGeom prst="rect">
          <a:avLst/>
        </a:prstGeom>
        <a:gradFill rotWithShape="0">
          <a:gsLst>
            <a:gs pos="89000">
              <a:schemeClr val="bg1">
                <a:lumMod val="42000"/>
                <a:lumOff val="58000"/>
              </a:schemeClr>
            </a:gs>
            <a:gs pos="20000">
              <a:schemeClr val="accent2">
                <a:hueOff val="12000071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u="sng" kern="1200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Информатизация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Взаимодействие контролеров и контролируемых лиц только</a:t>
          </a:r>
          <a:b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электронном виде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0" y="2587799"/>
        <a:ext cx="2632792" cy="1579675"/>
      </dsp:txXfrm>
    </dsp:sp>
    <dsp:sp modelId="{14C7F0CC-2E0F-4856-AEC0-E8913A5668CC}">
      <dsp:nvSpPr>
        <dsp:cNvPr id="0" name=""/>
        <dsp:cNvSpPr/>
      </dsp:nvSpPr>
      <dsp:spPr>
        <a:xfrm>
          <a:off x="2896071" y="2587799"/>
          <a:ext cx="2632792" cy="1579675"/>
        </a:xfrm>
        <a:prstGeom prst="rect">
          <a:avLst/>
        </a:prstGeom>
        <a:gradFill rotWithShape="0">
          <a:gsLst>
            <a:gs pos="33000">
              <a:schemeClr val="accent6">
                <a:lumMod val="20000"/>
                <a:lumOff val="80000"/>
              </a:schemeClr>
            </a:gs>
            <a:gs pos="89000">
              <a:schemeClr val="bg1">
                <a:lumMod val="42000"/>
                <a:lumOff val="5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u="sng" kern="1200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Уход от «палочной системы»</a:t>
          </a:r>
          <a:endParaRPr lang="zh-CN" altLang="en-US" sz="1600" b="1" u="sng" kern="1200" dirty="0" smtClean="0">
            <a:solidFill>
              <a:srgbClr val="6C3E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оценивается</a:t>
          </a:r>
          <a:b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предотвращенным рискам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96071" y="2587799"/>
        <a:ext cx="2632792" cy="1579675"/>
      </dsp:txXfrm>
    </dsp:sp>
    <dsp:sp modelId="{205910BE-8CEB-41E1-9CCA-06EC95AF691E}">
      <dsp:nvSpPr>
        <dsp:cNvPr id="0" name=""/>
        <dsp:cNvSpPr/>
      </dsp:nvSpPr>
      <dsp:spPr>
        <a:xfrm>
          <a:off x="5792143" y="2587799"/>
          <a:ext cx="2632792" cy="1579675"/>
        </a:xfrm>
        <a:prstGeom prst="rect">
          <a:avLst/>
        </a:prstGeom>
        <a:gradFill rotWithShape="0">
          <a:gsLst>
            <a:gs pos="89000">
              <a:schemeClr val="bg1">
                <a:lumMod val="42000"/>
                <a:lumOff val="58000"/>
              </a:schemeClr>
            </a:gs>
            <a:gs pos="20000">
              <a:schemeClr val="accent2">
                <a:hueOff val="12000071"/>
                <a:satOff val="15385"/>
                <a:lumOff val="411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u="sng" kern="1200" dirty="0" smtClean="0">
              <a:solidFill>
                <a:srgbClr val="6C3E00"/>
              </a:solidFill>
              <a:latin typeface="Times New Roman" pitchFamily="18" charset="0"/>
              <a:cs typeface="Times New Roman" pitchFamily="18" charset="0"/>
            </a:rPr>
            <a:t>Учет видов контроля</a:t>
          </a:r>
          <a:endParaRPr lang="ru-RU" altLang="zh-CN" sz="1600" b="1" i="1" kern="1200" dirty="0" smtClean="0">
            <a:solidFill>
              <a:srgbClr val="6C3E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Создается реестр видов контроля. Если вида контроля нет в реестре, контроль не проводится</a:t>
          </a:r>
          <a:endParaRPr lang="zh-CN" altLang="en-US" sz="16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>
            <a:solidFill>
              <a:schemeClr val="tx1"/>
            </a:solidFill>
          </a:endParaRPr>
        </a:p>
      </dsp:txBody>
      <dsp:txXfrm>
        <a:off x="5792143" y="2587799"/>
        <a:ext cx="2632792" cy="1579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31BD0-9A93-4996-A64F-13E8E9C36686}">
      <dsp:nvSpPr>
        <dsp:cNvPr id="0" name=""/>
        <dsp:cNvSpPr/>
      </dsp:nvSpPr>
      <dsp:spPr>
        <a:xfrm rot="16200000">
          <a:off x="-1300037" y="1301031"/>
          <a:ext cx="5184576" cy="258251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Выездная </a:t>
          </a:r>
          <a:r>
            <a:rPr lang="ru-RU" sz="16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проверка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i="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Осмотр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Опрос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Истребование </a:t>
          </a: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документов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Получение письменных </a:t>
          </a: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объяснений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Экспертиза</a:t>
          </a:r>
          <a:endParaRPr lang="ru-RU" sz="1400" kern="1200" dirty="0">
            <a:solidFill>
              <a:schemeClr val="bg1"/>
            </a:solidFill>
          </a:endParaRPr>
        </a:p>
      </dsp:txBody>
      <dsp:txXfrm rot="5400000">
        <a:off x="994" y="1036915"/>
        <a:ext cx="2582513" cy="3110746"/>
      </dsp:txXfrm>
    </dsp:sp>
    <dsp:sp modelId="{B8B9487F-4707-419E-9B9F-9A55E179C1BF}">
      <dsp:nvSpPr>
        <dsp:cNvPr id="0" name=""/>
        <dsp:cNvSpPr/>
      </dsp:nvSpPr>
      <dsp:spPr>
        <a:xfrm rot="16200000">
          <a:off x="1476164" y="1301031"/>
          <a:ext cx="5184576" cy="2582513"/>
        </a:xfrm>
        <a:prstGeom prst="flowChartManualOperation">
          <a:avLst/>
        </a:prstGeom>
        <a:solidFill>
          <a:schemeClr val="accent5">
            <a:hueOff val="1228607"/>
            <a:satOff val="-26981"/>
            <a:lumOff val="68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Документарная проверка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i="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Получение письменных объяснений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Истребование </a:t>
          </a: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документов</a:t>
          </a:r>
          <a:endParaRPr lang="ru-RU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Экспертиза</a:t>
          </a:r>
          <a:endParaRPr lang="ru-RU" sz="1400" kern="1200" dirty="0">
            <a:solidFill>
              <a:schemeClr val="bg1"/>
            </a:solidFill>
          </a:endParaRPr>
        </a:p>
      </dsp:txBody>
      <dsp:txXfrm rot="5400000">
        <a:off x="2777195" y="1036915"/>
        <a:ext cx="2582513" cy="3110746"/>
      </dsp:txXfrm>
    </dsp:sp>
    <dsp:sp modelId="{2AE253AF-AE69-4D7D-A5E8-3D7C96409A44}">
      <dsp:nvSpPr>
        <dsp:cNvPr id="0" name=""/>
        <dsp:cNvSpPr/>
      </dsp:nvSpPr>
      <dsp:spPr>
        <a:xfrm rot="16200000">
          <a:off x="4252365" y="1301031"/>
          <a:ext cx="5184576" cy="2582513"/>
        </a:xfrm>
        <a:prstGeom prst="flowChartManualOperation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400" b="1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соблюдением обязательных требований (мониторинг безопасности) </a:t>
          </a:r>
          <a:endParaRPr lang="ru-RU" sz="1400" b="1" i="0" kern="1200" dirty="0" smtClean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i="0" kern="1200" dirty="0" smtClean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1" i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Осуществляется без взаимодействия)</a:t>
          </a:r>
          <a:endParaRPr lang="ru-RU" sz="1400" i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5400000">
        <a:off x="5553396" y="1036915"/>
        <a:ext cx="2582513" cy="3110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A2BE8-BC52-4863-A9A5-AF019BB9A0C9}">
      <dsp:nvSpPr>
        <dsp:cNvPr id="0" name=""/>
        <dsp:cNvSpPr/>
      </dsp:nvSpPr>
      <dsp:spPr>
        <a:xfrm>
          <a:off x="277230" y="1137"/>
          <a:ext cx="2347010" cy="14082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Данные  мониторинга системы образования 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77230" y="1137"/>
        <a:ext cx="2347010" cy="1408206"/>
      </dsp:txXfrm>
    </dsp:sp>
    <dsp:sp modelId="{1CCF5BEA-25E3-4760-984A-DA148D6B0714}">
      <dsp:nvSpPr>
        <dsp:cNvPr id="0" name=""/>
        <dsp:cNvSpPr/>
      </dsp:nvSpPr>
      <dsp:spPr>
        <a:xfrm>
          <a:off x="2858942" y="1137"/>
          <a:ext cx="2347010" cy="1408206"/>
        </a:xfrm>
        <a:prstGeom prst="rect">
          <a:avLst/>
        </a:prstGeom>
        <a:solidFill>
          <a:schemeClr val="accent5">
            <a:hueOff val="351031"/>
            <a:satOff val="-7709"/>
            <a:lumOff val="196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ЕГРН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858942" y="1137"/>
        <a:ext cx="2347010" cy="1408206"/>
      </dsp:txXfrm>
    </dsp:sp>
    <dsp:sp modelId="{9A3DCC8C-1D1E-43E9-9874-9B4E5F8FCACE}">
      <dsp:nvSpPr>
        <dsp:cNvPr id="0" name=""/>
        <dsp:cNvSpPr/>
      </dsp:nvSpPr>
      <dsp:spPr>
        <a:xfrm>
          <a:off x="5440654" y="1137"/>
          <a:ext cx="2347010" cy="1408206"/>
        </a:xfrm>
        <a:prstGeom prst="rect">
          <a:avLst/>
        </a:prstGeom>
        <a:solidFill>
          <a:schemeClr val="accent5">
            <a:hueOff val="702061"/>
            <a:satOff val="-15418"/>
            <a:lumOff val="392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ЕГРЮЛ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5440654" y="1137"/>
        <a:ext cx="2347010" cy="1408206"/>
      </dsp:txXfrm>
    </dsp:sp>
    <dsp:sp modelId="{AED52ADC-962F-400D-9697-00832F8C007A}">
      <dsp:nvSpPr>
        <dsp:cNvPr id="0" name=""/>
        <dsp:cNvSpPr/>
      </dsp:nvSpPr>
      <dsp:spPr>
        <a:xfrm>
          <a:off x="277230" y="1644044"/>
          <a:ext cx="2347010" cy="1408206"/>
        </a:xfrm>
        <a:prstGeom prst="rect">
          <a:avLst/>
        </a:prstGeom>
        <a:solidFill>
          <a:schemeClr val="accent5">
            <a:hueOff val="1053092"/>
            <a:satOff val="-23127"/>
            <a:lumOff val="588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ФИС ГИА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77230" y="1644044"/>
        <a:ext cx="2347010" cy="1408206"/>
      </dsp:txXfrm>
    </dsp:sp>
    <dsp:sp modelId="{4B6EBC71-7C5D-4004-8183-494F4DF1AC3C}">
      <dsp:nvSpPr>
        <dsp:cNvPr id="0" name=""/>
        <dsp:cNvSpPr/>
      </dsp:nvSpPr>
      <dsp:spPr>
        <a:xfrm>
          <a:off x="2858942" y="1644044"/>
          <a:ext cx="2347010" cy="1408206"/>
        </a:xfrm>
        <a:prstGeom prst="rect">
          <a:avLst/>
        </a:prstGeom>
        <a:solidFill>
          <a:schemeClr val="accent5">
            <a:hueOff val="1404122"/>
            <a:satOff val="-30836"/>
            <a:lumOff val="784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ФИС ФРДО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2858942" y="1644044"/>
        <a:ext cx="2347010" cy="1408206"/>
      </dsp:txXfrm>
    </dsp:sp>
    <dsp:sp modelId="{FA3D96B1-75E0-48DD-A8EA-7814BB8E75D3}">
      <dsp:nvSpPr>
        <dsp:cNvPr id="0" name=""/>
        <dsp:cNvSpPr/>
      </dsp:nvSpPr>
      <dsp:spPr>
        <a:xfrm>
          <a:off x="5440654" y="1644044"/>
          <a:ext cx="2347010" cy="1408206"/>
        </a:xfrm>
        <a:prstGeom prst="rect">
          <a:avLst/>
        </a:prstGeom>
        <a:solidFill>
          <a:schemeClr val="accent5">
            <a:hueOff val="1755153"/>
            <a:satOff val="-38545"/>
            <a:lumOff val="980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из ГИС государственного надзора в сфере образования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5440654" y="1644044"/>
        <a:ext cx="2347010" cy="1408206"/>
      </dsp:txXfrm>
    </dsp:sp>
    <dsp:sp modelId="{5E9873BD-0E7E-46D4-807F-0B22EBF635D3}">
      <dsp:nvSpPr>
        <dsp:cNvPr id="0" name=""/>
        <dsp:cNvSpPr/>
      </dsp:nvSpPr>
      <dsp:spPr>
        <a:xfrm>
          <a:off x="735519" y="3286952"/>
          <a:ext cx="4012144" cy="1408206"/>
        </a:xfrm>
        <a:prstGeom prst="rect">
          <a:avLst/>
        </a:prstGeom>
        <a:solidFill>
          <a:schemeClr val="accent5">
            <a:hueOff val="2106183"/>
            <a:satOff val="-46254"/>
            <a:lumOff val="1176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Сведения о наличии (отсутствии) лицензии на проведение работ с использованием сведений, составляющих государственную тайну (при реализации образовательных программ, содержащих сведения, составляющие государственную тайну)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735519" y="3286952"/>
        <a:ext cx="4012144" cy="1408206"/>
      </dsp:txXfrm>
    </dsp:sp>
    <dsp:sp modelId="{FB2C32AD-B68F-420E-A6E7-21D6EF6C12B7}">
      <dsp:nvSpPr>
        <dsp:cNvPr id="0" name=""/>
        <dsp:cNvSpPr/>
      </dsp:nvSpPr>
      <dsp:spPr>
        <a:xfrm>
          <a:off x="4982365" y="3286952"/>
          <a:ext cx="2347010" cy="1408206"/>
        </a:xfrm>
        <a:prstGeom prst="rect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Информация, размещенная на официальных сайтах образовательных организаций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4982365" y="3286952"/>
        <a:ext cx="2347010" cy="1408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17349-791E-47D2-AFA9-A49FE0587C8B}">
      <dsp:nvSpPr>
        <dsp:cNvPr id="0" name=""/>
        <dsp:cNvSpPr/>
      </dsp:nvSpPr>
      <dsp:spPr>
        <a:xfrm>
          <a:off x="3165934" y="1856980"/>
          <a:ext cx="3161945" cy="50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983"/>
              </a:lnTo>
              <a:lnTo>
                <a:pt x="4171805" y="590983"/>
              </a:lnTo>
              <a:lnTo>
                <a:pt x="4171805" y="662002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3D017-D892-4877-A925-8E8999C92870}">
      <dsp:nvSpPr>
        <dsp:cNvPr id="0" name=""/>
        <dsp:cNvSpPr/>
      </dsp:nvSpPr>
      <dsp:spPr>
        <a:xfrm>
          <a:off x="3202727" y="2998794"/>
          <a:ext cx="2261118" cy="173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546"/>
              </a:lnTo>
              <a:lnTo>
                <a:pt x="2983273" y="157546"/>
              </a:lnTo>
              <a:lnTo>
                <a:pt x="2983273" y="228564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E4662-EDE8-4896-A82F-E032175AE1F5}">
      <dsp:nvSpPr>
        <dsp:cNvPr id="0" name=""/>
        <dsp:cNvSpPr/>
      </dsp:nvSpPr>
      <dsp:spPr>
        <a:xfrm>
          <a:off x="1843060" y="3717806"/>
          <a:ext cx="590013" cy="253341"/>
        </a:xfrm>
        <a:custGeom>
          <a:avLst/>
          <a:gdLst/>
          <a:ahLst/>
          <a:cxnLst/>
          <a:rect l="0" t="0" r="0" b="0"/>
          <a:pathLst>
            <a:path>
              <a:moveTo>
                <a:pt x="778451" y="0"/>
              </a:moveTo>
              <a:lnTo>
                <a:pt x="778451" y="263235"/>
              </a:lnTo>
              <a:lnTo>
                <a:pt x="0" y="263235"/>
              </a:lnTo>
              <a:lnTo>
                <a:pt x="0" y="334254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E4B1-494B-4A81-B04F-C46379BB7C84}">
      <dsp:nvSpPr>
        <dsp:cNvPr id="0" name=""/>
        <dsp:cNvSpPr/>
      </dsp:nvSpPr>
      <dsp:spPr>
        <a:xfrm>
          <a:off x="2433073" y="2998794"/>
          <a:ext cx="769654" cy="173236"/>
        </a:xfrm>
        <a:custGeom>
          <a:avLst/>
          <a:gdLst/>
          <a:ahLst/>
          <a:cxnLst/>
          <a:rect l="0" t="0" r="0" b="0"/>
          <a:pathLst>
            <a:path>
              <a:moveTo>
                <a:pt x="1015466" y="0"/>
              </a:moveTo>
              <a:lnTo>
                <a:pt x="1015466" y="157546"/>
              </a:lnTo>
              <a:lnTo>
                <a:pt x="0" y="157546"/>
              </a:lnTo>
              <a:lnTo>
                <a:pt x="0" y="228564"/>
              </a:lnTo>
            </a:path>
          </a:pathLst>
        </a:custGeom>
        <a:noFill/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5DA97D-4AA2-497A-9789-9C2AE68B1F4F}">
      <dsp:nvSpPr>
        <dsp:cNvPr id="0" name=""/>
        <dsp:cNvSpPr/>
      </dsp:nvSpPr>
      <dsp:spPr>
        <a:xfrm>
          <a:off x="3202727" y="2471919"/>
          <a:ext cx="750235" cy="157913"/>
        </a:xfrm>
        <a:custGeom>
          <a:avLst/>
          <a:gdLst/>
          <a:ahLst/>
          <a:cxnLst/>
          <a:rect l="0" t="0" r="0" b="0"/>
          <a:pathLst>
            <a:path>
              <a:moveTo>
                <a:pt x="989844" y="0"/>
              </a:moveTo>
              <a:lnTo>
                <a:pt x="989844" y="137329"/>
              </a:lnTo>
              <a:lnTo>
                <a:pt x="0" y="137329"/>
              </a:lnTo>
              <a:lnTo>
                <a:pt x="0" y="208348"/>
              </a:lnTo>
            </a:path>
          </a:pathLst>
        </a:cu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65786-3449-4755-9BC4-A3CAB32E8389}">
      <dsp:nvSpPr>
        <dsp:cNvPr id="0" name=""/>
        <dsp:cNvSpPr/>
      </dsp:nvSpPr>
      <dsp:spPr>
        <a:xfrm>
          <a:off x="3165934" y="1856980"/>
          <a:ext cx="787029" cy="189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43"/>
              </a:lnTo>
              <a:lnTo>
                <a:pt x="1038389" y="179243"/>
              </a:lnTo>
              <a:lnTo>
                <a:pt x="1038389" y="250261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0C042-8EAA-4473-9B12-D35084395AE8}">
      <dsp:nvSpPr>
        <dsp:cNvPr id="0" name=""/>
        <dsp:cNvSpPr/>
      </dsp:nvSpPr>
      <dsp:spPr>
        <a:xfrm>
          <a:off x="4362189" y="747716"/>
          <a:ext cx="1063637" cy="204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75"/>
              </a:lnTo>
              <a:lnTo>
                <a:pt x="1403341" y="199075"/>
              </a:lnTo>
              <a:lnTo>
                <a:pt x="1403341" y="270093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1BC05-37EF-45A5-B1CE-003E2B64E85C}">
      <dsp:nvSpPr>
        <dsp:cNvPr id="0" name=""/>
        <dsp:cNvSpPr/>
      </dsp:nvSpPr>
      <dsp:spPr>
        <a:xfrm>
          <a:off x="3463646" y="378754"/>
          <a:ext cx="1797086" cy="3689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2DFD7-FDF4-4271-B535-F8E636A2DE8D}">
      <dsp:nvSpPr>
        <dsp:cNvPr id="0" name=""/>
        <dsp:cNvSpPr/>
      </dsp:nvSpPr>
      <dsp:spPr>
        <a:xfrm>
          <a:off x="3528206" y="440087"/>
          <a:ext cx="1797086" cy="36896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0000"/>
                <a:satMod val="250000"/>
              </a:schemeClr>
            </a:gs>
            <a:gs pos="35000">
              <a:schemeClr val="accent6">
                <a:tint val="47000"/>
                <a:satMod val="275000"/>
              </a:schemeClr>
            </a:gs>
            <a:gs pos="100000">
              <a:schemeClr val="accent6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ПРОВЕРКА</a:t>
          </a:r>
          <a:endParaRPr lang="ru-RU" sz="11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539012" y="450893"/>
        <a:ext cx="1775474" cy="347349"/>
      </dsp:txXfrm>
    </dsp:sp>
    <dsp:sp modelId="{4D421221-7B50-4EB0-BD7C-7FBCEA4BEFF8}">
      <dsp:nvSpPr>
        <dsp:cNvPr id="0" name=""/>
        <dsp:cNvSpPr/>
      </dsp:nvSpPr>
      <dsp:spPr>
        <a:xfrm>
          <a:off x="4513385" y="952429"/>
          <a:ext cx="1824883" cy="8264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1F400-7AD7-4370-8D9A-30EEC5DB15A4}">
      <dsp:nvSpPr>
        <dsp:cNvPr id="0" name=""/>
        <dsp:cNvSpPr/>
      </dsp:nvSpPr>
      <dsp:spPr>
        <a:xfrm>
          <a:off x="4577945" y="1013761"/>
          <a:ext cx="1824883" cy="82649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Times New Roman" pitchFamily="18" charset="0"/>
              <a:ea typeface="+mn-ea"/>
              <a:cs typeface="Times New Roman" pitchFamily="18" charset="0"/>
            </a:rPr>
            <a:t>АКТ, ОТСУТСТВИЕ ВЫЯВЛЕННЫХ НАРУШЕНИЙ ОБЯЗАТЕЛЬНЫХ ТРЕБОВАНИЙ </a:t>
          </a:r>
        </a:p>
      </dsp:txBody>
      <dsp:txXfrm>
        <a:off x="4602152" y="1037968"/>
        <a:ext cx="1776469" cy="778078"/>
      </dsp:txXfrm>
    </dsp:sp>
    <dsp:sp modelId="{7024C46A-250A-4810-9D6C-7D32EC9C0774}">
      <dsp:nvSpPr>
        <dsp:cNvPr id="0" name=""/>
        <dsp:cNvSpPr/>
      </dsp:nvSpPr>
      <dsp:spPr>
        <a:xfrm>
          <a:off x="2232531" y="933090"/>
          <a:ext cx="1866805" cy="9238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A0F16-B703-4A89-823C-427853A1D2A4}">
      <dsp:nvSpPr>
        <dsp:cNvPr id="0" name=""/>
        <dsp:cNvSpPr/>
      </dsp:nvSpPr>
      <dsp:spPr>
        <a:xfrm>
          <a:off x="2297091" y="994422"/>
          <a:ext cx="1866805" cy="9238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0000"/>
                <a:satMod val="250000"/>
              </a:schemeClr>
            </a:gs>
            <a:gs pos="35000">
              <a:schemeClr val="accent6">
                <a:tint val="47000"/>
                <a:satMod val="275000"/>
              </a:schemeClr>
            </a:gs>
            <a:gs pos="100000">
              <a:schemeClr val="accent6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Times New Roman" pitchFamily="18" charset="0"/>
              <a:ea typeface="+mn-ea"/>
              <a:cs typeface="Times New Roman" pitchFamily="18" charset="0"/>
            </a:rPr>
            <a:t>АКТ, ВЫЯВЛЕНИЕ НАРУШЕНИЙ ОБЯЗАТЕЛЬНЫХ ТРЕБОВАНИЙ, ПРЕДПИСАНИЕ (ДО 6 МЕС.)</a:t>
          </a:r>
        </a:p>
      </dsp:txBody>
      <dsp:txXfrm>
        <a:off x="2324151" y="1021482"/>
        <a:ext cx="1812685" cy="869770"/>
      </dsp:txXfrm>
    </dsp:sp>
    <dsp:sp modelId="{F0CA2483-1740-4A1D-9A8D-EC2540ACF7FD}">
      <dsp:nvSpPr>
        <dsp:cNvPr id="0" name=""/>
        <dsp:cNvSpPr/>
      </dsp:nvSpPr>
      <dsp:spPr>
        <a:xfrm>
          <a:off x="2874628" y="2046662"/>
          <a:ext cx="2156670" cy="425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EEC6B-2CCF-4369-BDD8-D9B8FD5F1993}">
      <dsp:nvSpPr>
        <dsp:cNvPr id="0" name=""/>
        <dsp:cNvSpPr/>
      </dsp:nvSpPr>
      <dsp:spPr>
        <a:xfrm>
          <a:off x="2939188" y="2107994"/>
          <a:ext cx="2156670" cy="425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ПРОВЕРКА ИСПОЛНЕНИЯ ПРЕДПИСАНИЯ</a:t>
          </a:r>
          <a:endParaRPr lang="ru-RU" sz="11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951643" y="2120449"/>
        <a:ext cx="2131760" cy="400347"/>
      </dsp:txXfrm>
    </dsp:sp>
    <dsp:sp modelId="{D3EA3BA4-DD04-4ECC-BF20-429C7A259D01}">
      <dsp:nvSpPr>
        <dsp:cNvPr id="0" name=""/>
        <dsp:cNvSpPr/>
      </dsp:nvSpPr>
      <dsp:spPr>
        <a:xfrm>
          <a:off x="2083728" y="2629833"/>
          <a:ext cx="2237998" cy="3689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70828-9D4C-4EF3-AAEB-7933F084B78B}">
      <dsp:nvSpPr>
        <dsp:cNvPr id="0" name=""/>
        <dsp:cNvSpPr/>
      </dsp:nvSpPr>
      <dsp:spPr>
        <a:xfrm>
          <a:off x="2148288" y="2691165"/>
          <a:ext cx="2237998" cy="36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ПОВТОРНОЕ ПРЕДПИСАНИЕ </a:t>
          </a:r>
          <a:endParaRPr lang="ru-RU" sz="11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159094" y="2701971"/>
        <a:ext cx="2216386" cy="347349"/>
      </dsp:txXfrm>
    </dsp:sp>
    <dsp:sp modelId="{007F540C-0BBB-4956-87A7-4CD5DB14EF84}">
      <dsp:nvSpPr>
        <dsp:cNvPr id="0" name=""/>
        <dsp:cNvSpPr/>
      </dsp:nvSpPr>
      <dsp:spPr>
        <a:xfrm>
          <a:off x="1342295" y="3172031"/>
          <a:ext cx="2181556" cy="5457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8D43D-B0A2-4BF2-BFFE-C9FB3224C29D}">
      <dsp:nvSpPr>
        <dsp:cNvPr id="0" name=""/>
        <dsp:cNvSpPr/>
      </dsp:nvSpPr>
      <dsp:spPr>
        <a:xfrm>
          <a:off x="1406855" y="3233363"/>
          <a:ext cx="2181556" cy="5457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ПРОТОКОЛ ПО НЕИСПОЛНЕНИЮ ПРЕДПИСАНИЯ</a:t>
          </a:r>
          <a:endParaRPr lang="ru-RU" sz="11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422840" y="3249348"/>
        <a:ext cx="2149586" cy="513805"/>
      </dsp:txXfrm>
    </dsp:sp>
    <dsp:sp modelId="{BCE9D9D7-44CB-4310-AAEC-AABFC56DE69F}">
      <dsp:nvSpPr>
        <dsp:cNvPr id="0" name=""/>
        <dsp:cNvSpPr/>
      </dsp:nvSpPr>
      <dsp:spPr>
        <a:xfrm>
          <a:off x="643351" y="3971148"/>
          <a:ext cx="2399417" cy="6502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0B355-2060-431B-96D3-AC653F393F14}">
      <dsp:nvSpPr>
        <dsp:cNvPr id="0" name=""/>
        <dsp:cNvSpPr/>
      </dsp:nvSpPr>
      <dsp:spPr>
        <a:xfrm>
          <a:off x="707911" y="4032481"/>
          <a:ext cx="2399417" cy="650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РЕШЕНИЕ СУДА (ПРИВЛЕЧЕНИЕ </a:t>
          </a:r>
          <a:b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К АДМИНИСТРАТИВНОЙ ОТВЕТСТВЕННОСТИ),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НЕИСПОЛНЕНИЕ ПРЕДПИСАНИЯ</a:t>
          </a:r>
          <a:endParaRPr lang="ru-RU" sz="11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26957" y="4051527"/>
        <a:ext cx="2361325" cy="612184"/>
      </dsp:txXfrm>
    </dsp:sp>
    <dsp:sp modelId="{6FBAD3F1-9255-4044-A235-882839EFE09B}">
      <dsp:nvSpPr>
        <dsp:cNvPr id="0" name=""/>
        <dsp:cNvSpPr/>
      </dsp:nvSpPr>
      <dsp:spPr>
        <a:xfrm>
          <a:off x="4473710" y="3172031"/>
          <a:ext cx="1980271" cy="54833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CD754-6CE2-4A7C-96DA-F6BAA0A5E9F5}">
      <dsp:nvSpPr>
        <dsp:cNvPr id="0" name=""/>
        <dsp:cNvSpPr/>
      </dsp:nvSpPr>
      <dsp:spPr>
        <a:xfrm>
          <a:off x="4538271" y="3233363"/>
          <a:ext cx="1980271" cy="54833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ПРИЗНАНИЕ ПОВТОРНОГО ПРЕДПИСАНИЯ ИСПОЛНЕННЫМ</a:t>
          </a:r>
          <a:endParaRPr lang="ru-RU" sz="11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554331" y="3249423"/>
        <a:ext cx="1948151" cy="516215"/>
      </dsp:txXfrm>
    </dsp:sp>
    <dsp:sp modelId="{7A322767-65B6-49A3-BF7D-F6FEF57505DE}">
      <dsp:nvSpPr>
        <dsp:cNvPr id="0" name=""/>
        <dsp:cNvSpPr/>
      </dsp:nvSpPr>
      <dsp:spPr>
        <a:xfrm>
          <a:off x="5467278" y="2358733"/>
          <a:ext cx="1721202" cy="5365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3EA32-6592-4DE7-B6FF-1221D94C43EA}">
      <dsp:nvSpPr>
        <dsp:cNvPr id="0" name=""/>
        <dsp:cNvSpPr/>
      </dsp:nvSpPr>
      <dsp:spPr>
        <a:xfrm>
          <a:off x="5531838" y="2420065"/>
          <a:ext cx="1721202" cy="53651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ПРИЗНАНИЕ ПРЕДПИСАНИЯ ИСПОЛНЕННЫМ</a:t>
          </a:r>
          <a:endParaRPr lang="ru-RU" sz="11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547552" y="2435779"/>
        <a:ext cx="1689774" cy="505089"/>
      </dsp:txXfrm>
    </dsp:sp>
    <dsp:sp modelId="{E3FB4B2F-D552-4402-A4E9-CEAAD69C211C}">
      <dsp:nvSpPr>
        <dsp:cNvPr id="0" name=""/>
        <dsp:cNvSpPr/>
      </dsp:nvSpPr>
      <dsp:spPr>
        <a:xfrm>
          <a:off x="324385" y="937857"/>
          <a:ext cx="1749615" cy="7531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DFFA-D7C5-48DC-8F15-C0A4119A6984}">
      <dsp:nvSpPr>
        <dsp:cNvPr id="0" name=""/>
        <dsp:cNvSpPr/>
      </dsp:nvSpPr>
      <dsp:spPr>
        <a:xfrm>
          <a:off x="388945" y="999189"/>
          <a:ext cx="1749615" cy="75316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0000"/>
                <a:satMod val="250000"/>
              </a:schemeClr>
            </a:gs>
            <a:gs pos="35000">
              <a:schemeClr val="accent6">
                <a:tint val="47000"/>
                <a:satMod val="275000"/>
              </a:schemeClr>
            </a:gs>
            <a:gs pos="100000">
              <a:schemeClr val="accent6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ПРОТОКОЛЫ </a:t>
          </a:r>
          <a:b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b="0" kern="1200">
              <a:latin typeface="Times New Roman" pitchFamily="18" charset="0"/>
              <a:ea typeface="+mn-ea"/>
              <a:cs typeface="Times New Roman" pitchFamily="18" charset="0"/>
            </a:rPr>
            <a:t>ПО НАРУШЕНИЯМ</a:t>
          </a:r>
          <a:endParaRPr lang="ru-RU" sz="1100" b="0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11005" y="1021249"/>
        <a:ext cx="1705495" cy="709048"/>
      </dsp:txXfrm>
    </dsp:sp>
    <dsp:sp modelId="{8759E105-8645-4187-B9C4-9310508B6418}">
      <dsp:nvSpPr>
        <dsp:cNvPr id="0" name=""/>
        <dsp:cNvSpPr/>
      </dsp:nvSpPr>
      <dsp:spPr>
        <a:xfrm>
          <a:off x="6593856" y="946512"/>
          <a:ext cx="1742061" cy="125853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8264C-A34A-4C06-B330-3750F27F3111}">
      <dsp:nvSpPr>
        <dsp:cNvPr id="0" name=""/>
        <dsp:cNvSpPr/>
      </dsp:nvSpPr>
      <dsp:spPr>
        <a:xfrm>
          <a:off x="6658416" y="1007845"/>
          <a:ext cx="1742061" cy="125853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Times New Roman" pitchFamily="18" charset="0"/>
              <a:ea typeface="+mn-ea"/>
              <a:cs typeface="Times New Roman" pitchFamily="18" charset="0"/>
            </a:rPr>
            <a:t>ВЫДАЧА РЕКОМЕНДАЦИЙ </a:t>
          </a:r>
          <a:br>
            <a:rPr lang="ru-RU" sz="1100" b="0" kern="1200" dirty="0">
              <a:latin typeface="Times New Roman" pitchFamily="18" charset="0"/>
              <a:ea typeface="+mn-ea"/>
              <a:cs typeface="Times New Roman" pitchFamily="18" charset="0"/>
            </a:rPr>
          </a:br>
          <a:r>
            <a:rPr lang="ru-RU" sz="1100" b="0" kern="1200" dirty="0">
              <a:latin typeface="Times New Roman" pitchFamily="18" charset="0"/>
              <a:ea typeface="+mn-ea"/>
              <a:cs typeface="Times New Roman" pitchFamily="18" charset="0"/>
            </a:rPr>
            <a:t>ПО СОБЛЮДЕНИЮ ОБЯЗАТЕЛЬНЫХ ТРЕБОВАНИЙ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latin typeface="Times New Roman" pitchFamily="18" charset="0"/>
              <a:ea typeface="+mn-ea"/>
              <a:cs typeface="Times New Roman" pitchFamily="18" charset="0"/>
            </a:rPr>
            <a:t> (по решению инспектора)</a:t>
          </a:r>
        </a:p>
      </dsp:txBody>
      <dsp:txXfrm>
        <a:off x="6695277" y="1044706"/>
        <a:ext cx="1668339" cy="1184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F4601-0783-48E3-87F0-C9252B1619C9}">
      <dsp:nvSpPr>
        <dsp:cNvPr id="0" name=""/>
        <dsp:cNvSpPr/>
      </dsp:nvSpPr>
      <dsp:spPr>
        <a:xfrm>
          <a:off x="0" y="281039"/>
          <a:ext cx="8352928" cy="12165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1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585165"/>
        <a:ext cx="8048802" cy="608252"/>
      </dsp:txXfrm>
    </dsp:sp>
    <dsp:sp modelId="{A2B5611F-D677-413B-8EBE-EECEE87DDB7D}">
      <dsp:nvSpPr>
        <dsp:cNvPr id="0" name=""/>
        <dsp:cNvSpPr/>
      </dsp:nvSpPr>
      <dsp:spPr>
        <a:xfrm>
          <a:off x="0" y="1232435"/>
          <a:ext cx="2572701" cy="2343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Постановление Правительства РФ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10.03.2022 № 336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«Об особенностях организации и осуществления государственного контроля (надзора), муниципального контроля» </a:t>
          </a:r>
        </a:p>
      </dsp:txBody>
      <dsp:txXfrm>
        <a:off x="0" y="1232435"/>
        <a:ext cx="2572701" cy="2343435"/>
      </dsp:txXfrm>
    </dsp:sp>
    <dsp:sp modelId="{10D58BE6-0A91-47C7-ADA7-462C45272B6E}">
      <dsp:nvSpPr>
        <dsp:cNvPr id="0" name=""/>
        <dsp:cNvSpPr/>
      </dsp:nvSpPr>
      <dsp:spPr>
        <a:xfrm>
          <a:off x="2572701" y="699836"/>
          <a:ext cx="5780226" cy="12165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1228607"/>
            <a:satOff val="-26981"/>
            <a:lumOff val="68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1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572701" y="1003962"/>
        <a:ext cx="5476100" cy="608252"/>
      </dsp:txXfrm>
    </dsp:sp>
    <dsp:sp modelId="{8FFAFE3A-6BC7-4098-8B6C-2AE0894BA8D6}">
      <dsp:nvSpPr>
        <dsp:cNvPr id="0" name=""/>
        <dsp:cNvSpPr/>
      </dsp:nvSpPr>
      <dsp:spPr>
        <a:xfrm>
          <a:off x="2565485" y="1637937"/>
          <a:ext cx="2587134" cy="2343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1228607"/>
              <a:satOff val="-26981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Мораторий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проведение плановых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внеплановых проверок</a:t>
          </a:r>
        </a:p>
      </dsp:txBody>
      <dsp:txXfrm>
        <a:off x="2565485" y="1637937"/>
        <a:ext cx="2587134" cy="2343435"/>
      </dsp:txXfrm>
    </dsp:sp>
    <dsp:sp modelId="{1166CE94-3DA2-4E3E-BE83-C6E2F7720F55}">
      <dsp:nvSpPr>
        <dsp:cNvPr id="0" name=""/>
        <dsp:cNvSpPr/>
      </dsp:nvSpPr>
      <dsp:spPr>
        <a:xfrm>
          <a:off x="5145403" y="1105338"/>
          <a:ext cx="3207524" cy="121650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1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145403" y="1409464"/>
        <a:ext cx="2903398" cy="608252"/>
      </dsp:txXfrm>
    </dsp:sp>
    <dsp:sp modelId="{FBE841BF-BB08-4BC9-82B1-41C5C29D1CBE}">
      <dsp:nvSpPr>
        <dsp:cNvPr id="0" name=""/>
        <dsp:cNvSpPr/>
      </dsp:nvSpPr>
      <dsp:spPr>
        <a:xfrm>
          <a:off x="4920909" y="2043439"/>
          <a:ext cx="3021689" cy="2309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457214"/>
              <a:satOff val="-53963"/>
              <a:lumOff val="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исполнения предписаний, действующих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 состоянию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10.03.2022, продлевается автоматически </a:t>
          </a: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90 календарных </a:t>
          </a: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дней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 дня истечения срока его исполнения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 ходатайства контролируемого лица</a:t>
          </a:r>
        </a:p>
      </dsp:txBody>
      <dsp:txXfrm>
        <a:off x="4920909" y="2043439"/>
        <a:ext cx="3021689" cy="23091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8C015-3AF8-4DBC-9D23-34364D1099C2}">
      <dsp:nvSpPr>
        <dsp:cNvPr id="0" name=""/>
        <dsp:cNvSpPr/>
      </dsp:nvSpPr>
      <dsp:spPr>
        <a:xfrm rot="5400000">
          <a:off x="505671" y="2014872"/>
          <a:ext cx="1517137" cy="2524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AE79D-024B-4664-AD57-F58AD50073C3}">
      <dsp:nvSpPr>
        <dsp:cNvPr id="0" name=""/>
        <dsp:cNvSpPr/>
      </dsp:nvSpPr>
      <dsp:spPr>
        <a:xfrm>
          <a:off x="252423" y="2769149"/>
          <a:ext cx="2279117" cy="199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Постановление Правительства РФ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от 01.10.2022 № 1743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«О внесении изменений в постановление Правительства от 10.03.2022 № 336» </a:t>
          </a:r>
          <a:endParaRPr lang="ru-RU" sz="1400" kern="1200" dirty="0"/>
        </a:p>
      </dsp:txBody>
      <dsp:txXfrm>
        <a:off x="252423" y="2769149"/>
        <a:ext cx="2279117" cy="1997780"/>
      </dsp:txXfrm>
    </dsp:sp>
    <dsp:sp modelId="{217E1DAD-EADD-458F-97A8-B4F103C0A7A1}">
      <dsp:nvSpPr>
        <dsp:cNvPr id="0" name=""/>
        <dsp:cNvSpPr/>
      </dsp:nvSpPr>
      <dsp:spPr>
        <a:xfrm>
          <a:off x="2101519" y="1829017"/>
          <a:ext cx="430022" cy="430022"/>
        </a:xfrm>
        <a:prstGeom prst="triangle">
          <a:avLst>
            <a:gd name="adj" fmla="val 100000"/>
          </a:avLst>
        </a:prstGeom>
        <a:solidFill>
          <a:schemeClr val="accent5">
            <a:hueOff val="614304"/>
            <a:satOff val="-13491"/>
            <a:lumOff val="3431"/>
            <a:alphaOff val="0"/>
          </a:schemeClr>
        </a:solidFill>
        <a:ln w="28575" cap="flat" cmpd="sng" algn="ctr">
          <a:solidFill>
            <a:schemeClr val="accent5">
              <a:hueOff val="614304"/>
              <a:satOff val="-13491"/>
              <a:lumOff val="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05270-5B87-4938-94A7-5D3572DB47BE}">
      <dsp:nvSpPr>
        <dsp:cNvPr id="0" name=""/>
        <dsp:cNvSpPr/>
      </dsp:nvSpPr>
      <dsp:spPr>
        <a:xfrm rot="5400000">
          <a:off x="3295756" y="1324463"/>
          <a:ext cx="1517137" cy="2524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228607"/>
            <a:satOff val="-26981"/>
            <a:lumOff val="6863"/>
            <a:alphaOff val="0"/>
          </a:schemeClr>
        </a:solidFill>
        <a:ln w="28575" cap="flat" cmpd="sng" algn="ctr">
          <a:solidFill>
            <a:schemeClr val="accent5">
              <a:hueOff val="1228607"/>
              <a:satOff val="-26981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AED63-5503-4BC0-9EA1-DCE8A501A6C9}">
      <dsp:nvSpPr>
        <dsp:cNvPr id="0" name=""/>
        <dsp:cNvSpPr/>
      </dsp:nvSpPr>
      <dsp:spPr>
        <a:xfrm>
          <a:off x="3042508" y="2078739"/>
          <a:ext cx="2279117" cy="199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Плановые проверки проводятся только в отношении объектов контроля, отнесенных к категории высокого риска.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планы проведения контрольных (надзорных) мероприятий на 2023 год не включаются плановые контрольные (надзорные) мероприятия в отношении государственных и муниципальных учреждений дошкольного и общего образования, объекты контроля которых отнесены к категории высокого риска</a:t>
          </a:r>
          <a:endParaRPr lang="ru-RU" sz="1400" kern="1200" dirty="0"/>
        </a:p>
      </dsp:txBody>
      <dsp:txXfrm>
        <a:off x="3042508" y="2078739"/>
        <a:ext cx="2279117" cy="1997780"/>
      </dsp:txXfrm>
    </dsp:sp>
    <dsp:sp modelId="{18107B8B-BA30-4764-8774-61BC2D0581F8}">
      <dsp:nvSpPr>
        <dsp:cNvPr id="0" name=""/>
        <dsp:cNvSpPr/>
      </dsp:nvSpPr>
      <dsp:spPr>
        <a:xfrm>
          <a:off x="4891604" y="1138607"/>
          <a:ext cx="430022" cy="430022"/>
        </a:xfrm>
        <a:prstGeom prst="triangle">
          <a:avLst>
            <a:gd name="adj" fmla="val 100000"/>
          </a:avLst>
        </a:prstGeom>
        <a:solidFill>
          <a:schemeClr val="accent5">
            <a:hueOff val="1842911"/>
            <a:satOff val="-40472"/>
            <a:lumOff val="10294"/>
            <a:alphaOff val="0"/>
          </a:schemeClr>
        </a:solidFill>
        <a:ln w="28575" cap="flat" cmpd="sng" algn="ctr">
          <a:solidFill>
            <a:schemeClr val="accent5">
              <a:hueOff val="1842911"/>
              <a:satOff val="-40472"/>
              <a:lumOff val="10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C7877-69FA-4165-85E3-07DCE777AEFF}">
      <dsp:nvSpPr>
        <dsp:cNvPr id="0" name=""/>
        <dsp:cNvSpPr/>
      </dsp:nvSpPr>
      <dsp:spPr>
        <a:xfrm rot="5400000">
          <a:off x="6085842" y="634053"/>
          <a:ext cx="1517137" cy="252448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accent5">
              <a:hueOff val="2457214"/>
              <a:satOff val="-53963"/>
              <a:lumOff val="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29AA4-5673-438D-97B0-594BC010E30F}">
      <dsp:nvSpPr>
        <dsp:cNvPr id="0" name=""/>
        <dsp:cNvSpPr/>
      </dsp:nvSpPr>
      <dsp:spPr>
        <a:xfrm>
          <a:off x="5832594" y="1388330"/>
          <a:ext cx="2279117" cy="199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отношении государственных и муниципальных учреждений дошкольного начального общего образования,  основного общего образования и среднего общего образования, объекты контроля которых отнесены к категории высокого риска,   предусмотрено проведение профилактических визитов, не предусматривающих возможность отказа от его проведения </a:t>
          </a:r>
          <a:endParaRPr lang="ru-RU" sz="1400" kern="1200" dirty="0"/>
        </a:p>
      </dsp:txBody>
      <dsp:txXfrm>
        <a:off x="5832594" y="1388330"/>
        <a:ext cx="2279117" cy="1997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EA810-AB82-4A50-BC19-E164AB22CEE1}">
      <dsp:nvSpPr>
        <dsp:cNvPr id="0" name=""/>
        <dsp:cNvSpPr/>
      </dsp:nvSpPr>
      <dsp:spPr>
        <a:xfrm>
          <a:off x="1094" y="1273319"/>
          <a:ext cx="2133880" cy="21338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435" tIns="20320" rIns="11743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Информиро-вание</a:t>
          </a:r>
          <a:endParaRPr lang="ru-RU" sz="1600" b="1" kern="1200" dirty="0"/>
        </a:p>
      </dsp:txBody>
      <dsp:txXfrm>
        <a:off x="313593" y="1585818"/>
        <a:ext cx="1508882" cy="1508882"/>
      </dsp:txXfrm>
    </dsp:sp>
    <dsp:sp modelId="{82E6D4D4-E2D9-4C03-80F6-4B3ADF1EEDDB}">
      <dsp:nvSpPr>
        <dsp:cNvPr id="0" name=""/>
        <dsp:cNvSpPr/>
      </dsp:nvSpPr>
      <dsp:spPr>
        <a:xfrm>
          <a:off x="1708198" y="1273319"/>
          <a:ext cx="2133880" cy="2133880"/>
        </a:xfrm>
        <a:prstGeom prst="ellipse">
          <a:avLst/>
        </a:prstGeom>
        <a:solidFill>
          <a:schemeClr val="accent5">
            <a:alpha val="50000"/>
            <a:hueOff val="614304"/>
            <a:satOff val="-13491"/>
            <a:lumOff val="343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435" tIns="20320" rIns="117435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Обобщение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smtClean="0">
              <a:latin typeface="Times New Roman" pitchFamily="18" charset="0"/>
              <a:cs typeface="Times New Roman" pitchFamily="18" charset="0"/>
            </a:rPr>
            <a:t>правоприме-нительной</a:t>
          </a:r>
          <a:endParaRPr lang="ru-RU" sz="1600" b="1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практики</a:t>
          </a:r>
          <a:endParaRPr lang="ru-RU" sz="1600" b="1" kern="1200" dirty="0"/>
        </a:p>
      </dsp:txBody>
      <dsp:txXfrm>
        <a:off x="2020697" y="1585818"/>
        <a:ext cx="1508882" cy="1508882"/>
      </dsp:txXfrm>
    </dsp:sp>
    <dsp:sp modelId="{EA587537-F54F-46E6-955A-321B54BB4D81}">
      <dsp:nvSpPr>
        <dsp:cNvPr id="0" name=""/>
        <dsp:cNvSpPr/>
      </dsp:nvSpPr>
      <dsp:spPr>
        <a:xfrm>
          <a:off x="3415303" y="1273319"/>
          <a:ext cx="2133880" cy="2133880"/>
        </a:xfrm>
        <a:prstGeom prst="ellipse">
          <a:avLst/>
        </a:prstGeom>
        <a:solidFill>
          <a:schemeClr val="accent5">
            <a:alpha val="50000"/>
            <a:hueOff val="1228607"/>
            <a:satOff val="-26981"/>
            <a:lumOff val="68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435" tIns="20320" rIns="11743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Объявление </a:t>
          </a: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предостере-жения</a:t>
          </a:r>
          <a:endParaRPr lang="ru-RU" sz="1600" b="1" kern="1200" dirty="0"/>
        </a:p>
      </dsp:txBody>
      <dsp:txXfrm>
        <a:off x="3727802" y="1585818"/>
        <a:ext cx="1508882" cy="1508882"/>
      </dsp:txXfrm>
    </dsp:sp>
    <dsp:sp modelId="{1026032D-C1EF-41AB-9AE3-1E0D6F7541B9}">
      <dsp:nvSpPr>
        <dsp:cNvPr id="0" name=""/>
        <dsp:cNvSpPr/>
      </dsp:nvSpPr>
      <dsp:spPr>
        <a:xfrm>
          <a:off x="5122408" y="1273319"/>
          <a:ext cx="2133880" cy="2133880"/>
        </a:xfrm>
        <a:prstGeom prst="ellipse">
          <a:avLst/>
        </a:prstGeom>
        <a:solidFill>
          <a:schemeClr val="accent5">
            <a:alpha val="50000"/>
            <a:hueOff val="1842911"/>
            <a:satOff val="-40472"/>
            <a:lumOff val="1029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435" tIns="20320" rIns="11743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Консульти-рование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34907" y="1585818"/>
        <a:ext cx="1508882" cy="1508882"/>
      </dsp:txXfrm>
    </dsp:sp>
    <dsp:sp modelId="{32CF0721-ED87-48A0-AF91-9C5ADD62BEDE}">
      <dsp:nvSpPr>
        <dsp:cNvPr id="0" name=""/>
        <dsp:cNvSpPr/>
      </dsp:nvSpPr>
      <dsp:spPr>
        <a:xfrm>
          <a:off x="6829512" y="1273319"/>
          <a:ext cx="2133880" cy="2133880"/>
        </a:xfrm>
        <a:prstGeom prst="ellipse">
          <a:avLst/>
        </a:prstGeom>
        <a:solidFill>
          <a:schemeClr val="accent5">
            <a:alpha val="50000"/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7435" tIns="20320" rIns="11743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itchFamily="18" charset="0"/>
              <a:cs typeface="Times New Roman" pitchFamily="18" charset="0"/>
            </a:rPr>
            <a:t>Профилак-тический</a:t>
          </a: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визит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2011" y="1585818"/>
        <a:ext cx="1508882" cy="1508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80985-1287-4A8D-B91D-2102F236F650}" type="datetimeFigureOut">
              <a:rPr lang="ru-RU" smtClean="0"/>
              <a:t>ср 19.10.22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13BA-7A8E-4C85-8C7B-4DBFE5C64A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113BA-7A8E-4C85-8C7B-4DBFE5C64A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5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5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4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2385" y="1287541"/>
            <a:ext cx="8239050" cy="23239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200" b="0" strike="noStrike" spc="0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0495" y="5929920"/>
            <a:ext cx="8239050" cy="31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600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8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E8DB-F50C-4B9D-B20A-4A7E9F7B227F}" type="datetime1">
              <a:rPr lang="ru-RU" smtClean="0"/>
              <a:t>ср 19.10.22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1F44-EC3F-4701-B2D1-187138A3A59D}" type="datetime1">
              <a:rPr lang="ru-RU" smtClean="0"/>
              <a:t>ср 19.10.22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9F61-0732-4A97-8A67-41B1C04C3F25}" type="datetime1">
              <a:rPr lang="ru-RU" smtClean="0"/>
              <a:t>ср 19.10.22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5F80-B70B-46DF-B5E7-9595C148202C}" type="datetime1">
              <a:rPr lang="ru-RU" smtClean="0"/>
              <a:t>ср 19.10.22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F5FE-BBE7-4838-A95B-E5233C513D3E}" type="datetime1">
              <a:rPr lang="ru-RU" smtClean="0"/>
              <a:t>ср 19.10.22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6760-745E-4B78-98BF-591F4C4250BC}" type="datetime1">
              <a:rPr lang="ru-RU" smtClean="0"/>
              <a:t>ср 19.10.22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3DAE9-5056-464A-B203-2C329CCF6BA3}" type="datetime1">
              <a:rPr lang="ru-RU" smtClean="0"/>
              <a:t>ср 19.10.22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3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73E5-0C9F-49C7-9E6F-73AA8FE13183}" type="datetime1">
              <a:rPr lang="ru-RU" smtClean="0"/>
              <a:t>ср 19.10.22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D9BD-24FD-4A6C-9838-4B5523731AC2}" type="datetime1">
              <a:rPr lang="ru-RU" smtClean="0"/>
              <a:t>ср 19.10.22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A0A1C-0B9E-4105-838F-6E87389D8B1B}" type="datetime1">
              <a:rPr lang="ru-RU" smtClean="0"/>
              <a:t>ср 19.10.22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EF6C-6AA5-43D4-95D9-C7F911A5B231}" type="datetime1">
              <a:rPr lang="ru-RU" smtClean="0"/>
              <a:t>ср 19.10.22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0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3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9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7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7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6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8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08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FEC471B-5440-45BC-9F7D-2EE333C477F2}" type="datetime1">
              <a:rPr lang="ru-RU" smtClean="0"/>
              <a:t>ср 19.10.22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07794B0-8DC9-4372-93DD-572F8AE7CF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4163"/>
            <a:ext cx="1017587" cy="1085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8" y="836712"/>
            <a:ext cx="8856984" cy="4320480"/>
          </a:xfrm>
        </p:spPr>
        <p:txBody>
          <a:bodyPr/>
          <a:lstStyle/>
          <a:p>
            <a:pPr algn="ctr"/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Изменение подходов к проведению  </a:t>
            </a:r>
            <a:b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контрольной (надзорной) деятельности</a:t>
            </a:r>
            <a:b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 в связи с вступлением в силу </a:t>
            </a:r>
            <a:r>
              <a:rPr lang="ru-RU" sz="2400" b="1" u="sng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effectLst/>
                <a:latin typeface="Times New Roman" pitchFamily="18" charset="0"/>
                <a:cs typeface="Times New Roman" pitchFamily="18" charset="0"/>
              </a:rPr>
              <a:t>Федерального </a:t>
            </a: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закона от 31.07.2020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№ 248-ФЗ </a:t>
            </a:r>
            <a:b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« О государственном контроле (надзоре)</a:t>
            </a:r>
            <a:b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 и муниципальном контроле</a:t>
            </a:r>
            <a:b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 в Российской Федерации»</a:t>
            </a:r>
            <a:r>
              <a:rPr lang="ru-RU" sz="2800" b="1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effectLst/>
                <a:latin typeface="Arial" pitchFamily="34" charset="0"/>
                <a:cs typeface="Arial" pitchFamily="34" charset="0"/>
              </a:rPr>
            </a:b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3568" y="332656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ДЕПАРТАМЕНТ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  И  НАУКИ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БРЯНСКОЙ  ОБЛАСТИ                                  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3BF5316-27A0-1A94-78CD-B9279C1B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осуществления контроля в 2022 году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8BE6C8DE-E646-28F2-E9C9-47D58C9435D8}"/>
              </a:ext>
            </a:extLst>
          </p:cNvPr>
          <p:cNvSpPr/>
          <p:nvPr/>
        </p:nvSpPr>
        <p:spPr>
          <a:xfrm>
            <a:off x="3036378" y="3298362"/>
            <a:ext cx="408016" cy="216024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1197456"/>
              </p:ext>
            </p:extLst>
          </p:nvPr>
        </p:nvGraphicFramePr>
        <p:xfrm>
          <a:off x="467544" y="974905"/>
          <a:ext cx="8352928" cy="464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6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3BF5316-27A0-1A94-78CD-B9279C1B6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35" y="30142"/>
            <a:ext cx="8579296" cy="10946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осуществления контроля в 2023 году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68999579"/>
              </p:ext>
            </p:extLst>
          </p:nvPr>
        </p:nvGraphicFramePr>
        <p:xfrm>
          <a:off x="323528" y="332656"/>
          <a:ext cx="8113711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0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D346F0-4A43-1CC0-3FC1-D71BBAF2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6119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профилактических мероприятий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95420949"/>
              </p:ext>
            </p:extLst>
          </p:nvPr>
        </p:nvGraphicFramePr>
        <p:xfrm>
          <a:off x="107504" y="692696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6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87"/>
          <a:stretch/>
        </p:blipFill>
        <p:spPr bwMode="auto">
          <a:xfrm>
            <a:off x="191470" y="2880923"/>
            <a:ext cx="2796354" cy="356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987824" y="3328057"/>
            <a:ext cx="2304256" cy="158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7107"/>
            <a:ext cx="7797552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 помощь…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t="7416" r="2085" b="4631"/>
          <a:stretch/>
        </p:blipFill>
        <p:spPr bwMode="auto">
          <a:xfrm>
            <a:off x="4537335" y="575403"/>
            <a:ext cx="4427153" cy="29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629" b="23491"/>
          <a:stretch/>
        </p:blipFill>
        <p:spPr bwMode="auto">
          <a:xfrm>
            <a:off x="2783758" y="2780928"/>
            <a:ext cx="308572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610"/>
          <a:stretch/>
        </p:blipFill>
        <p:spPr bwMode="auto">
          <a:xfrm>
            <a:off x="5749106" y="2996952"/>
            <a:ext cx="3044204" cy="381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12" b="4642"/>
          <a:stretch/>
        </p:blipFill>
        <p:spPr bwMode="auto">
          <a:xfrm>
            <a:off x="346591" y="578567"/>
            <a:ext cx="4176464" cy="230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3284984"/>
            <a:ext cx="2016224" cy="432048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3140968"/>
            <a:ext cx="2016224" cy="720080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63096" y="3330090"/>
            <a:ext cx="2016224" cy="674973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486139" y="5944195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1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Презентация будет размещена на сайте департамента образования и науки Брянской области в разделе: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Деятельность по переданным полномочиям РФ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sym typeface="Wingdings"/>
              </a:rPr>
              <a:t>Контрольно-надзорная деятельность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sym typeface="Wingdings"/>
              </a:rPr>
              <a:t>Соблюдение обязательных требований законодательства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sym typeface="Wingdings"/>
              </a:rPr>
              <a:t>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государственного надзора в сфере образования департамента образования и науки Брянской области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8(4832)580 402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8(4832)580 425</a:t>
            </a:r>
          </a:p>
          <a:p>
            <a:pPr algn="ct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0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94B8A8-233C-4597-8A48-26B40B75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9807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Правовые основания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7FB085-1844-FA9D-5530-CF5A6E605EFA}"/>
              </a:ext>
            </a:extLst>
          </p:cNvPr>
          <p:cNvSpPr txBox="1"/>
          <p:nvPr/>
        </p:nvSpPr>
        <p:spPr>
          <a:xfrm>
            <a:off x="179512" y="1196753"/>
            <a:ext cx="8784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от 31.07.2020 № 248 -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ФЗ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государственном контроле (надзоре) и муниципальном контроле в Российской Федерации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Федеральный закон от 29.12.2012 № 273-ФЗ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образовании в Российской Федерации»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25.06.2021 № 997 «Об утверждении Положения о федеральном государственном контроле (надзоре) в сфере 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2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494B8A8-233C-4597-8A48-26B40B75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9807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 контроля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7FB085-1844-FA9D-5530-CF5A6E605EFA}"/>
              </a:ext>
            </a:extLst>
          </p:cNvPr>
          <p:cNvSpPr txBox="1"/>
          <p:nvPr/>
        </p:nvSpPr>
        <p:spPr>
          <a:xfrm>
            <a:off x="179512" y="1052736"/>
            <a:ext cx="88569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обязательных требований, установленных законодательством об образовании, в том числе лицензионных требований к образовательной деятельности и требований, установленных федеральными государственными образовательными стандартами, и требований к выполнению аккредитационных показателей;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соблюдение требований по обеспечению доступности для инвалидов объектов социальной, инженерной и транспортной инфраструктур и предоставляемых услуг;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исполнение решений, принимаемых по результатам контрольных (надзорных) мероприятий</a:t>
            </a:r>
          </a:p>
          <a:p>
            <a:pPr marL="342900" indent="-342900" algn="just">
              <a:buFontTx/>
              <a:buChar char="-"/>
            </a:pPr>
            <a:endParaRPr lang="ru-RU" sz="2400" dirty="0"/>
          </a:p>
          <a:p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2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FDFFE7"/>
            </a:gs>
            <a:gs pos="99000">
              <a:schemeClr val="bg2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107504" y="260648"/>
            <a:ext cx="8713607" cy="1200060"/>
          </a:xfrm>
          <a:prstGeom prst="rect">
            <a:avLst/>
          </a:prstGeom>
          <a:noFill/>
          <a:ln w="12600">
            <a:noFill/>
          </a:ln>
        </p:spPr>
        <p:txBody>
          <a:bodyPr lIns="25380" tIns="25380" rIns="25380" bIns="25380" anchor="ctr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25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  <a:sym typeface="Arial"/>
              </a:rPr>
              <a:t>Федеральный закон № 248-ФЗ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2250" b="1" kern="0" spc="-50" dirty="0">
                <a:solidFill>
                  <a:srgbClr val="C00000"/>
                </a:solidFill>
                <a:latin typeface="Times New Roman" pitchFamily="18" charset="0"/>
                <a:ea typeface="Stem Medium"/>
                <a:cs typeface="Times New Roman" pitchFamily="18" charset="0"/>
                <a:sym typeface="Arial"/>
              </a:rPr>
              <a:t>«О государственном контроле (надзоре) и муниципальном контроле в Российской Федерации» с учетом </a:t>
            </a:r>
            <a:r>
              <a:rPr lang="ru-RU" sz="22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Положения о федеральном государственном контроле (надзоре) в сфере образования»</a:t>
            </a:r>
            <a:endParaRPr lang="ru-RU" sz="2250" b="1" kern="0" spc="-50" dirty="0">
              <a:solidFill>
                <a:srgbClr val="C00000"/>
              </a:solidFill>
              <a:latin typeface="Times New Roman" pitchFamily="18" charset="0"/>
              <a:ea typeface="Stem Medium"/>
              <a:cs typeface="Times New Roman" pitchFamily="18" charset="0"/>
              <a:sym typeface="Arial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16035691"/>
              </p:ext>
            </p:extLst>
          </p:nvPr>
        </p:nvGraphicFramePr>
        <p:xfrm>
          <a:off x="323528" y="1196752"/>
          <a:ext cx="842493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Номер слайда 3"/>
          <p:cNvSpPr txBox="1">
            <a:spLocks/>
          </p:cNvSpPr>
          <p:nvPr/>
        </p:nvSpPr>
        <p:spPr>
          <a:xfrm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794B0-8DC9-4372-93DD-572F8AE7CFD3}" type="slidenum">
              <a:rPr lang="ru-RU" smtClean="0">
                <a:solidFill>
                  <a:srgbClr val="C00000"/>
                </a:solidFill>
              </a:rPr>
              <a:pPr/>
              <a:t>4</a:t>
            </a:fld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7F2B2C1-C272-6985-9192-650C866A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8805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Периодичность  проведения  КНМ 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категориям  риска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04A15F9-832E-15F4-C418-E3C8F36446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0032" y="1412776"/>
            <a:ext cx="391820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риск -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проверки 1 раз в 3 года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риск -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проверки 1 раз в 4 года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риск -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проверки не проводятся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7144E787-B000-3696-70B2-97DFB30FC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4282440" cy="4526280"/>
          </a:xfrm>
        </p:spPr>
        <p:txBody>
          <a:bodyPr>
            <a:normAutofit fontScale="92500" lnSpcReduction="10000"/>
          </a:bodyPr>
          <a:lstStyle/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Отнесение объектов контроля к категориям: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высокого риска;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риска;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низкого риска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Изменение категории риска объекта контроля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7743081-942B-9381-14F7-28470288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044034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КНМ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контрольных (надзорных) действий</a:t>
            </a:r>
          </a:p>
        </p:txBody>
      </p:sp>
      <p:graphicFrame>
        <p:nvGraphicFramePr>
          <p:cNvPr id="13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115413"/>
              </p:ext>
            </p:extLst>
          </p:nvPr>
        </p:nvGraphicFramePr>
        <p:xfrm>
          <a:off x="611560" y="1196752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86139" y="6237312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1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4" y="2204864"/>
            <a:ext cx="2741114" cy="2882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96E43B-A778-0764-0199-95C7A955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 anchor="t"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Проверочные листы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F63404-B9C1-DEF8-A88E-CC428C47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80698"/>
            <a:ext cx="36004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снижения рисков причинения вреда (ущерба) охраняемым законом ценностям и оптимизации проведения КНМ  Рособрнадзором утверждены проверочные листы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Рособрнадзора от 08.07.2022    № 769 «Об утверждении форм проверочных листов, используемых органами исполнительной власти субъектов Российской Федерации, осуществляющими переданные Российской Федерацией полномочия в сфере образования, при осуществлении федерального государственного контроля (надзора) в сфере образования»</a:t>
            </a:r>
            <a:endParaRPr lang="ru-RU" dirty="0">
              <a:solidFill>
                <a:schemeClr val="tx1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09360"/>
            <a:ext cx="2875510" cy="3927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1484784"/>
            <a:ext cx="2016224" cy="504056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58705-13A3-0254-9F7A-4C41479D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044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безопасности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(осуществляется без взаимодействия)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236541425"/>
              </p:ext>
            </p:extLst>
          </p:nvPr>
        </p:nvGraphicFramePr>
        <p:xfrm>
          <a:off x="539552" y="1397000"/>
          <a:ext cx="806489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5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3F1F5E-7F5A-CB04-B3AD-0BE908D0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087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контроля (надзора)</a:t>
            </a:r>
          </a:p>
        </p:txBody>
      </p:sp>
      <p:graphicFrame>
        <p:nvGraphicFramePr>
          <p:cNvPr id="1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613552"/>
              </p:ext>
            </p:extLst>
          </p:nvPr>
        </p:nvGraphicFramePr>
        <p:xfrm>
          <a:off x="251520" y="879050"/>
          <a:ext cx="8712967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6516216" y="4911498"/>
            <a:ext cx="2362545" cy="1334287"/>
            <a:chOff x="91014" y="971423"/>
            <a:chExt cx="2710733" cy="11562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91014" y="971423"/>
              <a:ext cx="2710733" cy="115622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24879" y="1005288"/>
              <a:ext cx="2643003" cy="108849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!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Наличие неисполненного предписания препятствует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внесению изменений </a:t>
              </a:r>
              <a:b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</a:b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 реестр лицензий</a:t>
              </a:r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rot="10800000">
            <a:off x="7452320" y="6309320"/>
            <a:ext cx="1315721" cy="365125"/>
          </a:xfrm>
        </p:spPr>
        <p:txBody>
          <a:bodyPr/>
          <a:lstStyle/>
          <a:p>
            <a:fld id="{307794B0-8DC9-4372-93DD-572F8AE7CFD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0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2236</TotalTime>
  <Words>737</Words>
  <Application>Microsoft Office PowerPoint</Application>
  <PresentationFormat>Экран (4:3)</PresentationFormat>
  <Paragraphs>147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Simple Light</vt:lpstr>
      <vt:lpstr>Главная</vt:lpstr>
      <vt:lpstr>  Изменение подходов к проведению   контрольной (надзорной) деятельности  в связи с вступлением в силу  Федерального закона от 31.07.2020 № 248-ФЗ  « О государственном контроле (надзоре)  и муниципальном контроле  в Российской Федерации» </vt:lpstr>
      <vt:lpstr>Правовые основания</vt:lpstr>
      <vt:lpstr>Предмет контроля</vt:lpstr>
      <vt:lpstr>Презентация PowerPoint</vt:lpstr>
      <vt:lpstr>Периодичность  проведения  КНМ   по категориям  риска</vt:lpstr>
      <vt:lpstr>Виды КНМ  и контрольных (надзорных) действий</vt:lpstr>
      <vt:lpstr>Проверочные листы</vt:lpstr>
      <vt:lpstr>Мониторинг безопасности  (осуществляется без взаимодействия)</vt:lpstr>
      <vt:lpstr>Осуществление государственного контроля (надзора)</vt:lpstr>
      <vt:lpstr>Особенности организации  и осуществления контроля в 2022 году</vt:lpstr>
      <vt:lpstr>Особенности организации  и осуществления контроля в 2023 году</vt:lpstr>
      <vt:lpstr>Виды профилактических мероприятий</vt:lpstr>
      <vt:lpstr>В  помощь…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мониторинга ФИС ФРДО</dc:title>
  <dc:creator>Маклашова Светлана</dc:creator>
  <cp:lastModifiedBy>User</cp:lastModifiedBy>
  <cp:revision>139</cp:revision>
  <dcterms:created xsi:type="dcterms:W3CDTF">2022-03-22T13:05:19Z</dcterms:created>
  <dcterms:modified xsi:type="dcterms:W3CDTF">2022-10-19T07:32:13Z</dcterms:modified>
</cp:coreProperties>
</file>