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6" r:id="rId5"/>
    <p:sldId id="268" r:id="rId6"/>
    <p:sldId id="269" r:id="rId7"/>
    <p:sldId id="258" r:id="rId8"/>
    <p:sldId id="259" r:id="rId9"/>
    <p:sldId id="262" r:id="rId10"/>
    <p:sldId id="270" r:id="rId11"/>
    <p:sldId id="263" r:id="rId12"/>
    <p:sldId id="264" r:id="rId13"/>
    <p:sldId id="309" r:id="rId14"/>
    <p:sldId id="261" r:id="rId15"/>
    <p:sldId id="271" r:id="rId16"/>
    <p:sldId id="274" r:id="rId17"/>
    <p:sldId id="275" r:id="rId18"/>
    <p:sldId id="297" r:id="rId19"/>
    <p:sldId id="280" r:id="rId20"/>
    <p:sldId id="281" r:id="rId21"/>
    <p:sldId id="282" r:id="rId22"/>
    <p:sldId id="285" r:id="rId23"/>
    <p:sldId id="294" r:id="rId24"/>
    <p:sldId id="273" r:id="rId25"/>
    <p:sldId id="308" r:id="rId26"/>
    <p:sldId id="304" r:id="rId27"/>
    <p:sldId id="305" r:id="rId28"/>
    <p:sldId id="306" r:id="rId29"/>
    <p:sldId id="307" r:id="rId30"/>
    <p:sldId id="298" r:id="rId31"/>
  </p:sldIdLst>
  <p:sldSz cx="9144000" cy="6858000" type="screen4x3"/>
  <p:notesSz cx="6815138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617B"/>
    <a:srgbClr val="660033"/>
    <a:srgbClr val="8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7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656D37-4D3A-4D89-9A35-39E54BFF53CA}" type="doc">
      <dgm:prSet loTypeId="urn:microsoft.com/office/officeart/2005/8/layout/process1" loCatId="process" qsTypeId="urn:microsoft.com/office/officeart/2005/8/quickstyle/simple3" qsCatId="simple" csTypeId="urn:microsoft.com/office/officeart/2005/8/colors/accent1_2" csCatId="accent1" phldr="1"/>
      <dgm:spPr/>
    </dgm:pt>
    <dgm:pt modelId="{031AD7EE-EA9F-456B-8BFE-8591D89F87C3}">
      <dgm:prSet phldrT="[Текст]" custT="1"/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выполнить требования </a:t>
          </a:r>
        </a:p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ГК РФ к учредительным документам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FCD9E29B-219F-475C-9C7D-ED71DDF14BCA}" type="parTrans" cxnId="{3095DC82-F35C-4D54-99D3-2D676636DBD1}">
      <dgm:prSet/>
      <dgm:spPr/>
      <dgm:t>
        <a:bodyPr/>
        <a:lstStyle/>
        <a:p>
          <a:endParaRPr lang="ru-RU"/>
        </a:p>
      </dgm:t>
    </dgm:pt>
    <dgm:pt modelId="{20213C67-B928-4160-8F62-2F2EE18C2088}" type="sibTrans" cxnId="{3095DC82-F35C-4D54-99D3-2D676636DBD1}">
      <dgm:prSet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479E0C25-A72B-4AEC-8347-B31E6986BFCB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ru-RU" sz="20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выполнить требования 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Федерального закона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«О некоммерческих организациях»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или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Федерального закона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«Об автономных учреждениях»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к учредительным документам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40B446FA-C3A3-44EA-8C4F-A5453370DA5D}" type="parTrans" cxnId="{F3ADD327-4FA8-4CFC-8713-E3CD95889644}">
      <dgm:prSet/>
      <dgm:spPr/>
      <dgm:t>
        <a:bodyPr/>
        <a:lstStyle/>
        <a:p>
          <a:endParaRPr lang="ru-RU"/>
        </a:p>
      </dgm:t>
    </dgm:pt>
    <dgm:pt modelId="{CDAB298B-2DD7-4FF1-9136-15BA51D24BC0}" type="sibTrans" cxnId="{F3ADD327-4FA8-4CFC-8713-E3CD95889644}">
      <dgm:prSet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C5834CA7-0016-4AEC-AE04-E546844FD8E9}">
      <dgm:prSet phldrT="[Текст]" custT="1"/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включить вопросы, 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установленные ст.25</a:t>
          </a:r>
        </a:p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и дополнительные нормы</a:t>
          </a:r>
        </a:p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Федерального закона</a:t>
          </a:r>
        </a:p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«Об образовании в РФ»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62D583D7-0E3F-482F-A836-157AE4A34650}" type="parTrans" cxnId="{6DCB608C-2EDE-435F-AF96-4D2ECBD02036}">
      <dgm:prSet/>
      <dgm:spPr/>
      <dgm:t>
        <a:bodyPr/>
        <a:lstStyle/>
        <a:p>
          <a:endParaRPr lang="ru-RU"/>
        </a:p>
      </dgm:t>
    </dgm:pt>
    <dgm:pt modelId="{68DCDBB6-7E0D-45C3-8C42-A2F4C3AD200E}" type="sibTrans" cxnId="{6DCB608C-2EDE-435F-AF96-4D2ECBD02036}">
      <dgm:prSet/>
      <dgm:spPr/>
      <dgm:t>
        <a:bodyPr/>
        <a:lstStyle/>
        <a:p>
          <a:endParaRPr lang="ru-RU"/>
        </a:p>
      </dgm:t>
    </dgm:pt>
    <dgm:pt modelId="{39CA528A-1B5B-48BE-B246-79414DA2830D}" type="pres">
      <dgm:prSet presAssocID="{6E656D37-4D3A-4D89-9A35-39E54BFF53CA}" presName="Name0" presStyleCnt="0">
        <dgm:presLayoutVars>
          <dgm:dir/>
          <dgm:resizeHandles val="exact"/>
        </dgm:presLayoutVars>
      </dgm:prSet>
      <dgm:spPr/>
    </dgm:pt>
    <dgm:pt modelId="{242EA006-D37C-4972-88D3-15B47ED79619}" type="pres">
      <dgm:prSet presAssocID="{031AD7EE-EA9F-456B-8BFE-8591D89F87C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75039A-6290-4A01-8C77-901D4E4EF7E1}" type="pres">
      <dgm:prSet presAssocID="{20213C67-B928-4160-8F62-2F2EE18C2088}" presName="sibTrans" presStyleLbl="sibTrans2D1" presStyleIdx="0" presStyleCnt="2"/>
      <dgm:spPr/>
      <dgm:t>
        <a:bodyPr/>
        <a:lstStyle/>
        <a:p>
          <a:endParaRPr lang="ru-RU"/>
        </a:p>
      </dgm:t>
    </dgm:pt>
    <dgm:pt modelId="{8F510BC7-2D5A-4758-A5B1-5126721B5FF5}" type="pres">
      <dgm:prSet presAssocID="{20213C67-B928-4160-8F62-2F2EE18C2088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5D703AD6-443B-4FC0-B516-D2154568D104}" type="pres">
      <dgm:prSet presAssocID="{479E0C25-A72B-4AEC-8347-B31E6986BFCB}" presName="node" presStyleLbl="node1" presStyleIdx="1" presStyleCnt="3" custLinFactNeighborX="-1890" custLinFactNeighborY="-5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18B8EC-3649-4241-86E0-286071F14D35}" type="pres">
      <dgm:prSet presAssocID="{CDAB298B-2DD7-4FF1-9136-15BA51D24BC0}" presName="sibTrans" presStyleLbl="sibTrans2D1" presStyleIdx="1" presStyleCnt="2"/>
      <dgm:spPr/>
      <dgm:t>
        <a:bodyPr/>
        <a:lstStyle/>
        <a:p>
          <a:endParaRPr lang="ru-RU"/>
        </a:p>
      </dgm:t>
    </dgm:pt>
    <dgm:pt modelId="{8CCC772C-C77A-4134-B7F5-6EDE0E9895AD}" type="pres">
      <dgm:prSet presAssocID="{CDAB298B-2DD7-4FF1-9136-15BA51D24BC0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AAB21A85-B2CD-4A87-BCDB-E936B9B2F377}" type="pres">
      <dgm:prSet presAssocID="{C5834CA7-0016-4AEC-AE04-E546844FD8E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DCB608C-2EDE-435F-AF96-4D2ECBD02036}" srcId="{6E656D37-4D3A-4D89-9A35-39E54BFF53CA}" destId="{C5834CA7-0016-4AEC-AE04-E546844FD8E9}" srcOrd="2" destOrd="0" parTransId="{62D583D7-0E3F-482F-A836-157AE4A34650}" sibTransId="{68DCDBB6-7E0D-45C3-8C42-A2F4C3AD200E}"/>
    <dgm:cxn modelId="{3095DC82-F35C-4D54-99D3-2D676636DBD1}" srcId="{6E656D37-4D3A-4D89-9A35-39E54BFF53CA}" destId="{031AD7EE-EA9F-456B-8BFE-8591D89F87C3}" srcOrd="0" destOrd="0" parTransId="{FCD9E29B-219F-475C-9C7D-ED71DDF14BCA}" sibTransId="{20213C67-B928-4160-8F62-2F2EE18C2088}"/>
    <dgm:cxn modelId="{354A52A6-78C9-41C4-AE36-C6CEAA3AF7C2}" type="presOf" srcId="{CDAB298B-2DD7-4FF1-9136-15BA51D24BC0}" destId="{8CCC772C-C77A-4134-B7F5-6EDE0E9895AD}" srcOrd="1" destOrd="0" presId="urn:microsoft.com/office/officeart/2005/8/layout/process1"/>
    <dgm:cxn modelId="{B40215A8-FF09-49ED-AA98-14BDDE4E6D27}" type="presOf" srcId="{20213C67-B928-4160-8F62-2F2EE18C2088}" destId="{8F510BC7-2D5A-4758-A5B1-5126721B5FF5}" srcOrd="1" destOrd="0" presId="urn:microsoft.com/office/officeart/2005/8/layout/process1"/>
    <dgm:cxn modelId="{F3ADD327-4FA8-4CFC-8713-E3CD95889644}" srcId="{6E656D37-4D3A-4D89-9A35-39E54BFF53CA}" destId="{479E0C25-A72B-4AEC-8347-B31E6986BFCB}" srcOrd="1" destOrd="0" parTransId="{40B446FA-C3A3-44EA-8C4F-A5453370DA5D}" sibTransId="{CDAB298B-2DD7-4FF1-9136-15BA51D24BC0}"/>
    <dgm:cxn modelId="{310DA29A-C582-4355-9009-EA5BF3958D45}" type="presOf" srcId="{031AD7EE-EA9F-456B-8BFE-8591D89F87C3}" destId="{242EA006-D37C-4972-88D3-15B47ED79619}" srcOrd="0" destOrd="0" presId="urn:microsoft.com/office/officeart/2005/8/layout/process1"/>
    <dgm:cxn modelId="{327498C7-6F1E-4DCB-97FE-6CD5B9B2B446}" type="presOf" srcId="{479E0C25-A72B-4AEC-8347-B31E6986BFCB}" destId="{5D703AD6-443B-4FC0-B516-D2154568D104}" srcOrd="0" destOrd="0" presId="urn:microsoft.com/office/officeart/2005/8/layout/process1"/>
    <dgm:cxn modelId="{68626DCF-45D4-499D-829B-950BA9C5DA8A}" type="presOf" srcId="{C5834CA7-0016-4AEC-AE04-E546844FD8E9}" destId="{AAB21A85-B2CD-4A87-BCDB-E936B9B2F377}" srcOrd="0" destOrd="0" presId="urn:microsoft.com/office/officeart/2005/8/layout/process1"/>
    <dgm:cxn modelId="{DD481691-F201-49FE-8507-D32DCE8F3DCA}" type="presOf" srcId="{6E656D37-4D3A-4D89-9A35-39E54BFF53CA}" destId="{39CA528A-1B5B-48BE-B246-79414DA2830D}" srcOrd="0" destOrd="0" presId="urn:microsoft.com/office/officeart/2005/8/layout/process1"/>
    <dgm:cxn modelId="{A5BE391E-9781-462E-9289-98C10237A188}" type="presOf" srcId="{20213C67-B928-4160-8F62-2F2EE18C2088}" destId="{AF75039A-6290-4A01-8C77-901D4E4EF7E1}" srcOrd="0" destOrd="0" presId="urn:microsoft.com/office/officeart/2005/8/layout/process1"/>
    <dgm:cxn modelId="{DFA23A03-0501-4D71-A345-C7291E67CF32}" type="presOf" srcId="{CDAB298B-2DD7-4FF1-9136-15BA51D24BC0}" destId="{C518B8EC-3649-4241-86E0-286071F14D35}" srcOrd="0" destOrd="0" presId="urn:microsoft.com/office/officeart/2005/8/layout/process1"/>
    <dgm:cxn modelId="{52A1C265-6E13-4DED-A1CD-304FAAAFD39A}" type="presParOf" srcId="{39CA528A-1B5B-48BE-B246-79414DA2830D}" destId="{242EA006-D37C-4972-88D3-15B47ED79619}" srcOrd="0" destOrd="0" presId="urn:microsoft.com/office/officeart/2005/8/layout/process1"/>
    <dgm:cxn modelId="{B5899004-A8C8-4A41-BAC9-05AEA9985E10}" type="presParOf" srcId="{39CA528A-1B5B-48BE-B246-79414DA2830D}" destId="{AF75039A-6290-4A01-8C77-901D4E4EF7E1}" srcOrd="1" destOrd="0" presId="urn:microsoft.com/office/officeart/2005/8/layout/process1"/>
    <dgm:cxn modelId="{93AC8033-F96B-4F29-9882-5C2FFCF789D4}" type="presParOf" srcId="{AF75039A-6290-4A01-8C77-901D4E4EF7E1}" destId="{8F510BC7-2D5A-4758-A5B1-5126721B5FF5}" srcOrd="0" destOrd="0" presId="urn:microsoft.com/office/officeart/2005/8/layout/process1"/>
    <dgm:cxn modelId="{09E05715-3363-43F3-9E16-2BD5205A30F5}" type="presParOf" srcId="{39CA528A-1B5B-48BE-B246-79414DA2830D}" destId="{5D703AD6-443B-4FC0-B516-D2154568D104}" srcOrd="2" destOrd="0" presId="urn:microsoft.com/office/officeart/2005/8/layout/process1"/>
    <dgm:cxn modelId="{C5DB454A-10AE-46B1-A78D-CA2A14D4090F}" type="presParOf" srcId="{39CA528A-1B5B-48BE-B246-79414DA2830D}" destId="{C518B8EC-3649-4241-86E0-286071F14D35}" srcOrd="3" destOrd="0" presId="urn:microsoft.com/office/officeart/2005/8/layout/process1"/>
    <dgm:cxn modelId="{FCD29D96-31E2-402A-842A-D375F28C4FCE}" type="presParOf" srcId="{C518B8EC-3649-4241-86E0-286071F14D35}" destId="{8CCC772C-C77A-4134-B7F5-6EDE0E9895AD}" srcOrd="0" destOrd="0" presId="urn:microsoft.com/office/officeart/2005/8/layout/process1"/>
    <dgm:cxn modelId="{8F4B594D-23AF-4A4A-A662-80F0A5479B40}" type="presParOf" srcId="{39CA528A-1B5B-48BE-B246-79414DA2830D}" destId="{AAB21A85-B2CD-4A87-BCDB-E936B9B2F377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4DFF1B-6A1E-45D2-B51A-2920308B0E3D}" type="doc">
      <dgm:prSet loTypeId="urn:microsoft.com/office/officeart/2005/8/layout/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4923D378-967B-44F1-882E-37013EB37F07}">
      <dgm:prSet phldrT="[Текст]" custT="1"/>
      <dgm:spPr/>
      <dgm:t>
        <a:bodyPr/>
        <a:lstStyle/>
        <a:p>
          <a:pPr algn="just"/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1. Общие положения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3B7B12EE-1008-43D7-8467-A5EC0EAD3D48}" type="parTrans" cxnId="{6926F29F-B95C-46E7-B66B-CE0D45912897}">
      <dgm:prSet/>
      <dgm:spPr/>
      <dgm:t>
        <a:bodyPr/>
        <a:lstStyle/>
        <a:p>
          <a:endParaRPr lang="ru-RU"/>
        </a:p>
      </dgm:t>
    </dgm:pt>
    <dgm:pt modelId="{1F81E72D-7EA1-4C20-9D50-DB1B8083B891}" type="sibTrans" cxnId="{6926F29F-B95C-46E7-B66B-CE0D45912897}">
      <dgm:prSet/>
      <dgm:spPr/>
      <dgm:t>
        <a:bodyPr/>
        <a:lstStyle/>
        <a:p>
          <a:endParaRPr lang="ru-RU"/>
        </a:p>
      </dgm:t>
    </dgm:pt>
    <dgm:pt modelId="{D387487C-9331-4910-BD20-66BD4EADCEA8}">
      <dgm:prSet phldrT="[Текст]" custT="1"/>
      <dgm:spPr/>
      <dgm:t>
        <a:bodyPr/>
        <a:lstStyle/>
        <a:p>
          <a:pPr algn="l"/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2. Предмет, цели и виды основной и иной приносящей доход деятельности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D5C60412-8620-423A-A269-9E8F17BBC5DC}" type="parTrans" cxnId="{5AAC8A47-1501-458A-A606-FD503CA48BE2}">
      <dgm:prSet/>
      <dgm:spPr/>
      <dgm:t>
        <a:bodyPr/>
        <a:lstStyle/>
        <a:p>
          <a:endParaRPr lang="ru-RU"/>
        </a:p>
      </dgm:t>
    </dgm:pt>
    <dgm:pt modelId="{1795F8BE-A3CF-4CB4-9E48-52479C78CCED}" type="sibTrans" cxnId="{5AAC8A47-1501-458A-A606-FD503CA48BE2}">
      <dgm:prSet/>
      <dgm:spPr/>
      <dgm:t>
        <a:bodyPr/>
        <a:lstStyle/>
        <a:p>
          <a:endParaRPr lang="ru-RU"/>
        </a:p>
      </dgm:t>
    </dgm:pt>
    <dgm:pt modelId="{404384C4-D8A8-4FC0-8727-39253C74C253}">
      <dgm:prSet phldrT="[Текст]" custT="1"/>
      <dgm:spPr/>
      <dgm:t>
        <a:bodyPr/>
        <a:lstStyle/>
        <a:p>
          <a:pPr algn="just"/>
          <a:r>
            <a:rPr lang="ru-RU" sz="2400" b="1" smtClean="0">
              <a:latin typeface="Times New Roman" pitchFamily="18" charset="0"/>
              <a:cs typeface="Times New Roman" pitchFamily="18" charset="0"/>
            </a:rPr>
            <a:t>3. Образовательная деятельность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B411F72E-A412-4EF0-8E0B-19BEBDE60338}" type="parTrans" cxnId="{39A2E53F-060D-43AB-86D0-AE82B8A1566C}">
      <dgm:prSet/>
      <dgm:spPr/>
      <dgm:t>
        <a:bodyPr/>
        <a:lstStyle/>
        <a:p>
          <a:endParaRPr lang="ru-RU"/>
        </a:p>
      </dgm:t>
    </dgm:pt>
    <dgm:pt modelId="{65677349-7A20-4837-AAAD-E5A3E46C8766}" type="sibTrans" cxnId="{39A2E53F-060D-43AB-86D0-AE82B8A1566C}">
      <dgm:prSet/>
      <dgm:spPr/>
      <dgm:t>
        <a:bodyPr/>
        <a:lstStyle/>
        <a:p>
          <a:endParaRPr lang="ru-RU"/>
        </a:p>
      </dgm:t>
    </dgm:pt>
    <dgm:pt modelId="{2DD31D4A-C616-4409-AF6C-FFE508BB0216}">
      <dgm:prSet phldrT="[Текст]" custT="1"/>
      <dgm:spPr/>
      <dgm:t>
        <a:bodyPr/>
        <a:lstStyle/>
        <a:p>
          <a:pPr algn="just"/>
          <a:r>
            <a:rPr lang="ru-RU" sz="2400" b="1" smtClean="0">
              <a:latin typeface="Times New Roman" pitchFamily="18" charset="0"/>
              <a:cs typeface="Times New Roman" pitchFamily="18" charset="0"/>
            </a:rPr>
            <a:t>6.Порядок изменения устава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1B3C9D6B-EDBF-48B1-B627-453EE38022B0}" type="parTrans" cxnId="{0D3E2F87-40DB-4C28-9AED-6ABAC7A9916A}">
      <dgm:prSet/>
      <dgm:spPr/>
      <dgm:t>
        <a:bodyPr/>
        <a:lstStyle/>
        <a:p>
          <a:endParaRPr lang="ru-RU"/>
        </a:p>
      </dgm:t>
    </dgm:pt>
    <dgm:pt modelId="{0B3EDC9F-7F57-4D34-9405-3F5352112E0F}" type="sibTrans" cxnId="{0D3E2F87-40DB-4C28-9AED-6ABAC7A9916A}">
      <dgm:prSet/>
      <dgm:spPr/>
      <dgm:t>
        <a:bodyPr/>
        <a:lstStyle/>
        <a:p>
          <a:endParaRPr lang="ru-RU"/>
        </a:p>
      </dgm:t>
    </dgm:pt>
    <dgm:pt modelId="{22BCCA2F-42DB-4D18-85E7-06619A43CF09}">
      <dgm:prSet phldrT="[Текст]" custT="1"/>
      <dgm:spPr/>
      <dgm:t>
        <a:bodyPr/>
        <a:lstStyle/>
        <a:p>
          <a:pPr algn="just"/>
          <a:r>
            <a:rPr lang="ru-RU" sz="2400" b="1" smtClean="0">
              <a:latin typeface="Times New Roman" pitchFamily="18" charset="0"/>
              <a:cs typeface="Times New Roman" pitchFamily="18" charset="0"/>
            </a:rPr>
            <a:t>4. Управление образовательной организацией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BA28713D-895A-4967-A062-2EFCE21782A3}" type="parTrans" cxnId="{AF5A3CF0-8B80-4732-B635-8C2513A17107}">
      <dgm:prSet/>
      <dgm:spPr/>
      <dgm:t>
        <a:bodyPr/>
        <a:lstStyle/>
        <a:p>
          <a:endParaRPr lang="ru-RU"/>
        </a:p>
      </dgm:t>
    </dgm:pt>
    <dgm:pt modelId="{D1058744-325B-4DB9-9E5A-34C157BF81AB}" type="sibTrans" cxnId="{AF5A3CF0-8B80-4732-B635-8C2513A17107}">
      <dgm:prSet/>
      <dgm:spPr/>
      <dgm:t>
        <a:bodyPr/>
        <a:lstStyle/>
        <a:p>
          <a:endParaRPr lang="ru-RU"/>
        </a:p>
      </dgm:t>
    </dgm:pt>
    <dgm:pt modelId="{DD57E9AC-3B89-488C-8400-B14716FE2499}">
      <dgm:prSet phldrT="[Текст]" custT="1"/>
      <dgm:spPr/>
      <dgm:t>
        <a:bodyPr/>
        <a:lstStyle/>
        <a:p>
          <a:pPr algn="l"/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5. Имущество и финансовое обеспечение  образовательной организации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D0156198-BB04-4C28-A8F3-F728BFF81B25}" type="parTrans" cxnId="{6D43ADB5-BBCD-4D17-9A1C-E27A16E78E10}">
      <dgm:prSet/>
      <dgm:spPr/>
      <dgm:t>
        <a:bodyPr/>
        <a:lstStyle/>
        <a:p>
          <a:endParaRPr lang="ru-RU"/>
        </a:p>
      </dgm:t>
    </dgm:pt>
    <dgm:pt modelId="{6F4DE513-D92E-425F-9941-96CBB43F4972}" type="sibTrans" cxnId="{6D43ADB5-BBCD-4D17-9A1C-E27A16E78E10}">
      <dgm:prSet/>
      <dgm:spPr/>
      <dgm:t>
        <a:bodyPr/>
        <a:lstStyle/>
        <a:p>
          <a:endParaRPr lang="ru-RU"/>
        </a:p>
      </dgm:t>
    </dgm:pt>
    <dgm:pt modelId="{AFF2FE5B-4BBD-46CE-B8E2-40B72FC72BF3}" type="pres">
      <dgm:prSet presAssocID="{074DFF1B-6A1E-45D2-B51A-2920308B0E3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D7DD542-7877-478E-BF8A-2A4B1EABA64F}" type="pres">
      <dgm:prSet presAssocID="{4923D378-967B-44F1-882E-37013EB37F07}" presName="parentLin" presStyleCnt="0"/>
      <dgm:spPr/>
    </dgm:pt>
    <dgm:pt modelId="{5B6EB1D1-D641-46A6-A69C-A7F6C7532930}" type="pres">
      <dgm:prSet presAssocID="{4923D378-967B-44F1-882E-37013EB37F07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AB4749CA-5BB1-4AB9-9E69-CFF893BE4C9F}" type="pres">
      <dgm:prSet presAssocID="{4923D378-967B-44F1-882E-37013EB37F07}" presName="parentText" presStyleLbl="node1" presStyleIdx="0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A40E71-07ED-4B30-A128-A0B8D90EFD5F}" type="pres">
      <dgm:prSet presAssocID="{4923D378-967B-44F1-882E-37013EB37F07}" presName="negativeSpace" presStyleCnt="0"/>
      <dgm:spPr/>
    </dgm:pt>
    <dgm:pt modelId="{DFFEE6F1-568B-4369-B71C-BE0F520BA2E6}" type="pres">
      <dgm:prSet presAssocID="{4923D378-967B-44F1-882E-37013EB37F07}" presName="childText" presStyleLbl="conFgAcc1" presStyleIdx="0" presStyleCnt="6">
        <dgm:presLayoutVars>
          <dgm:bulletEnabled val="1"/>
        </dgm:presLayoutVars>
      </dgm:prSet>
      <dgm:spPr/>
    </dgm:pt>
    <dgm:pt modelId="{21B85719-3A09-4809-98D6-CE347053EBA0}" type="pres">
      <dgm:prSet presAssocID="{1F81E72D-7EA1-4C20-9D50-DB1B8083B891}" presName="spaceBetweenRectangles" presStyleCnt="0"/>
      <dgm:spPr/>
    </dgm:pt>
    <dgm:pt modelId="{7E250537-5987-4C79-A9AC-81E88B98CA68}" type="pres">
      <dgm:prSet presAssocID="{D387487C-9331-4910-BD20-66BD4EADCEA8}" presName="parentLin" presStyleCnt="0"/>
      <dgm:spPr/>
    </dgm:pt>
    <dgm:pt modelId="{BFBD80F9-7794-4D50-A5F0-06F851C6A41F}" type="pres">
      <dgm:prSet presAssocID="{D387487C-9331-4910-BD20-66BD4EADCEA8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D71F4965-B742-4ED6-BDFA-54777BDC8DDE}" type="pres">
      <dgm:prSet presAssocID="{D387487C-9331-4910-BD20-66BD4EADCEA8}" presName="parentText" presStyleLbl="node1" presStyleIdx="1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F5D646-631E-401E-B7DD-070A587BB47E}" type="pres">
      <dgm:prSet presAssocID="{D387487C-9331-4910-BD20-66BD4EADCEA8}" presName="negativeSpace" presStyleCnt="0"/>
      <dgm:spPr/>
    </dgm:pt>
    <dgm:pt modelId="{2339B23F-D4CA-4E77-BAAF-B498420BFCB4}" type="pres">
      <dgm:prSet presAssocID="{D387487C-9331-4910-BD20-66BD4EADCEA8}" presName="childText" presStyleLbl="conFgAcc1" presStyleIdx="1" presStyleCnt="6">
        <dgm:presLayoutVars>
          <dgm:bulletEnabled val="1"/>
        </dgm:presLayoutVars>
      </dgm:prSet>
      <dgm:spPr/>
    </dgm:pt>
    <dgm:pt modelId="{414D7FCB-8922-4E28-9EC8-6ED26D1BF9ED}" type="pres">
      <dgm:prSet presAssocID="{1795F8BE-A3CF-4CB4-9E48-52479C78CCED}" presName="spaceBetweenRectangles" presStyleCnt="0"/>
      <dgm:spPr/>
    </dgm:pt>
    <dgm:pt modelId="{CDDBA713-B75E-4AE9-8A84-86ECA1D7132B}" type="pres">
      <dgm:prSet presAssocID="{404384C4-D8A8-4FC0-8727-39253C74C253}" presName="parentLin" presStyleCnt="0"/>
      <dgm:spPr/>
    </dgm:pt>
    <dgm:pt modelId="{87F3F051-5881-443B-8085-F60453E1D391}" type="pres">
      <dgm:prSet presAssocID="{404384C4-D8A8-4FC0-8727-39253C74C253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14AA586D-C09D-417C-84E5-0E94EDF389A4}" type="pres">
      <dgm:prSet presAssocID="{404384C4-D8A8-4FC0-8727-39253C74C253}" presName="parentText" presStyleLbl="node1" presStyleIdx="2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77AAB8-4873-4037-AAF7-EE3FDEA436AF}" type="pres">
      <dgm:prSet presAssocID="{404384C4-D8A8-4FC0-8727-39253C74C253}" presName="negativeSpace" presStyleCnt="0"/>
      <dgm:spPr/>
    </dgm:pt>
    <dgm:pt modelId="{4551F762-00CE-40B4-868D-ED16FC36AEAB}" type="pres">
      <dgm:prSet presAssocID="{404384C4-D8A8-4FC0-8727-39253C74C253}" presName="childText" presStyleLbl="conFgAcc1" presStyleIdx="2" presStyleCnt="6">
        <dgm:presLayoutVars>
          <dgm:bulletEnabled val="1"/>
        </dgm:presLayoutVars>
      </dgm:prSet>
      <dgm:spPr/>
    </dgm:pt>
    <dgm:pt modelId="{0A78C77F-313E-4EEC-9035-7E1CBDB957ED}" type="pres">
      <dgm:prSet presAssocID="{65677349-7A20-4837-AAAD-E5A3E46C8766}" presName="spaceBetweenRectangles" presStyleCnt="0"/>
      <dgm:spPr/>
    </dgm:pt>
    <dgm:pt modelId="{6D5F9493-82EA-4D92-A7D9-CA6622739833}" type="pres">
      <dgm:prSet presAssocID="{22BCCA2F-42DB-4D18-85E7-06619A43CF09}" presName="parentLin" presStyleCnt="0"/>
      <dgm:spPr/>
    </dgm:pt>
    <dgm:pt modelId="{4580AE92-4382-474D-8524-C7715A992FC1}" type="pres">
      <dgm:prSet presAssocID="{22BCCA2F-42DB-4D18-85E7-06619A43CF09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ED2BE120-6A9B-472C-86CA-E3EEDEAEADD0}" type="pres">
      <dgm:prSet presAssocID="{22BCCA2F-42DB-4D18-85E7-06619A43CF09}" presName="parentText" presStyleLbl="node1" presStyleIdx="3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1D62E6-B9C5-4913-AE96-2A4035249CF2}" type="pres">
      <dgm:prSet presAssocID="{22BCCA2F-42DB-4D18-85E7-06619A43CF09}" presName="negativeSpace" presStyleCnt="0"/>
      <dgm:spPr/>
    </dgm:pt>
    <dgm:pt modelId="{1109CB04-E3F4-425D-BA94-562CE1F855E8}" type="pres">
      <dgm:prSet presAssocID="{22BCCA2F-42DB-4D18-85E7-06619A43CF09}" presName="childText" presStyleLbl="conFgAcc1" presStyleIdx="3" presStyleCnt="6">
        <dgm:presLayoutVars>
          <dgm:bulletEnabled val="1"/>
        </dgm:presLayoutVars>
      </dgm:prSet>
      <dgm:spPr/>
    </dgm:pt>
    <dgm:pt modelId="{F2B14882-D45A-4B00-B6E6-9239F7978973}" type="pres">
      <dgm:prSet presAssocID="{D1058744-325B-4DB9-9E5A-34C157BF81AB}" presName="spaceBetweenRectangles" presStyleCnt="0"/>
      <dgm:spPr/>
    </dgm:pt>
    <dgm:pt modelId="{94285E25-7C25-4348-B5C7-102865FF1592}" type="pres">
      <dgm:prSet presAssocID="{DD57E9AC-3B89-488C-8400-B14716FE2499}" presName="parentLin" presStyleCnt="0"/>
      <dgm:spPr/>
    </dgm:pt>
    <dgm:pt modelId="{6ADDEEC6-D569-4FAE-96E6-48750AB4D862}" type="pres">
      <dgm:prSet presAssocID="{DD57E9AC-3B89-488C-8400-B14716FE2499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81160AC7-E741-4ACF-A053-77FE2CEBF89F}" type="pres">
      <dgm:prSet presAssocID="{DD57E9AC-3B89-488C-8400-B14716FE2499}" presName="parentText" presStyleLbl="node1" presStyleIdx="4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3115A2-BD26-4E88-BA6E-1C0BA6836AF5}" type="pres">
      <dgm:prSet presAssocID="{DD57E9AC-3B89-488C-8400-B14716FE2499}" presName="negativeSpace" presStyleCnt="0"/>
      <dgm:spPr/>
    </dgm:pt>
    <dgm:pt modelId="{30ADDA60-FF66-478D-8693-797D99D796AB}" type="pres">
      <dgm:prSet presAssocID="{DD57E9AC-3B89-488C-8400-B14716FE2499}" presName="childText" presStyleLbl="conFgAcc1" presStyleIdx="4" presStyleCnt="6">
        <dgm:presLayoutVars>
          <dgm:bulletEnabled val="1"/>
        </dgm:presLayoutVars>
      </dgm:prSet>
      <dgm:spPr/>
    </dgm:pt>
    <dgm:pt modelId="{6A697FE6-DFB9-40E7-88E5-155CEAF3F5C8}" type="pres">
      <dgm:prSet presAssocID="{6F4DE513-D92E-425F-9941-96CBB43F4972}" presName="spaceBetweenRectangles" presStyleCnt="0"/>
      <dgm:spPr/>
    </dgm:pt>
    <dgm:pt modelId="{3ECCCCE1-31DA-4723-9AF5-4A59915C2345}" type="pres">
      <dgm:prSet presAssocID="{2DD31D4A-C616-4409-AF6C-FFE508BB0216}" presName="parentLin" presStyleCnt="0"/>
      <dgm:spPr/>
    </dgm:pt>
    <dgm:pt modelId="{0F72884B-EDAF-490C-9B83-93022DEC1D49}" type="pres">
      <dgm:prSet presAssocID="{2DD31D4A-C616-4409-AF6C-FFE508BB0216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52465827-0DDD-47A5-80EC-CCF4F43DECE0}" type="pres">
      <dgm:prSet presAssocID="{2DD31D4A-C616-4409-AF6C-FFE508BB0216}" presName="parentText" presStyleLbl="node1" presStyleIdx="5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55D24F-23AE-47CA-B094-B6F0E08305F6}" type="pres">
      <dgm:prSet presAssocID="{2DD31D4A-C616-4409-AF6C-FFE508BB0216}" presName="negativeSpace" presStyleCnt="0"/>
      <dgm:spPr/>
    </dgm:pt>
    <dgm:pt modelId="{6DECCF48-759A-4BAF-BE8B-4BB7AE7BE309}" type="pres">
      <dgm:prSet presAssocID="{2DD31D4A-C616-4409-AF6C-FFE508BB0216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31C15C1D-7112-4277-8986-CD40E25CFE0E}" type="presOf" srcId="{074DFF1B-6A1E-45D2-B51A-2920308B0E3D}" destId="{AFF2FE5B-4BBD-46CE-B8E2-40B72FC72BF3}" srcOrd="0" destOrd="0" presId="urn:microsoft.com/office/officeart/2005/8/layout/list1"/>
    <dgm:cxn modelId="{605797C1-5BC4-45F7-81C8-D0DB2DA2AC06}" type="presOf" srcId="{DD57E9AC-3B89-488C-8400-B14716FE2499}" destId="{6ADDEEC6-D569-4FAE-96E6-48750AB4D862}" srcOrd="0" destOrd="0" presId="urn:microsoft.com/office/officeart/2005/8/layout/list1"/>
    <dgm:cxn modelId="{0D3E2F87-40DB-4C28-9AED-6ABAC7A9916A}" srcId="{074DFF1B-6A1E-45D2-B51A-2920308B0E3D}" destId="{2DD31D4A-C616-4409-AF6C-FFE508BB0216}" srcOrd="5" destOrd="0" parTransId="{1B3C9D6B-EDBF-48B1-B627-453EE38022B0}" sibTransId="{0B3EDC9F-7F57-4D34-9405-3F5352112E0F}"/>
    <dgm:cxn modelId="{8B31F349-8601-451C-A2BC-E6A5CDD4F3DE}" type="presOf" srcId="{22BCCA2F-42DB-4D18-85E7-06619A43CF09}" destId="{ED2BE120-6A9B-472C-86CA-E3EEDEAEADD0}" srcOrd="1" destOrd="0" presId="urn:microsoft.com/office/officeart/2005/8/layout/list1"/>
    <dgm:cxn modelId="{1EE9182C-0BFE-4A01-989B-993097028393}" type="presOf" srcId="{404384C4-D8A8-4FC0-8727-39253C74C253}" destId="{14AA586D-C09D-417C-84E5-0E94EDF389A4}" srcOrd="1" destOrd="0" presId="urn:microsoft.com/office/officeart/2005/8/layout/list1"/>
    <dgm:cxn modelId="{AF5A3CF0-8B80-4732-B635-8C2513A17107}" srcId="{074DFF1B-6A1E-45D2-B51A-2920308B0E3D}" destId="{22BCCA2F-42DB-4D18-85E7-06619A43CF09}" srcOrd="3" destOrd="0" parTransId="{BA28713D-895A-4967-A062-2EFCE21782A3}" sibTransId="{D1058744-325B-4DB9-9E5A-34C157BF81AB}"/>
    <dgm:cxn modelId="{F7A4EC3F-7F56-4B99-8549-BFFB471D0AD4}" type="presOf" srcId="{2DD31D4A-C616-4409-AF6C-FFE508BB0216}" destId="{0F72884B-EDAF-490C-9B83-93022DEC1D49}" srcOrd="0" destOrd="0" presId="urn:microsoft.com/office/officeart/2005/8/layout/list1"/>
    <dgm:cxn modelId="{5AAC8A47-1501-458A-A606-FD503CA48BE2}" srcId="{074DFF1B-6A1E-45D2-B51A-2920308B0E3D}" destId="{D387487C-9331-4910-BD20-66BD4EADCEA8}" srcOrd="1" destOrd="0" parTransId="{D5C60412-8620-423A-A269-9E8F17BBC5DC}" sibTransId="{1795F8BE-A3CF-4CB4-9E48-52479C78CCED}"/>
    <dgm:cxn modelId="{F9D469E7-B9F7-4C32-A510-1B1741A8C846}" type="presOf" srcId="{404384C4-D8A8-4FC0-8727-39253C74C253}" destId="{87F3F051-5881-443B-8085-F60453E1D391}" srcOrd="0" destOrd="0" presId="urn:microsoft.com/office/officeart/2005/8/layout/list1"/>
    <dgm:cxn modelId="{6D43ADB5-BBCD-4D17-9A1C-E27A16E78E10}" srcId="{074DFF1B-6A1E-45D2-B51A-2920308B0E3D}" destId="{DD57E9AC-3B89-488C-8400-B14716FE2499}" srcOrd="4" destOrd="0" parTransId="{D0156198-BB04-4C28-A8F3-F728BFF81B25}" sibTransId="{6F4DE513-D92E-425F-9941-96CBB43F4972}"/>
    <dgm:cxn modelId="{6926F29F-B95C-46E7-B66B-CE0D45912897}" srcId="{074DFF1B-6A1E-45D2-B51A-2920308B0E3D}" destId="{4923D378-967B-44F1-882E-37013EB37F07}" srcOrd="0" destOrd="0" parTransId="{3B7B12EE-1008-43D7-8467-A5EC0EAD3D48}" sibTransId="{1F81E72D-7EA1-4C20-9D50-DB1B8083B891}"/>
    <dgm:cxn modelId="{F2F56C95-A842-44F2-BDC2-925ED8A47196}" type="presOf" srcId="{D387487C-9331-4910-BD20-66BD4EADCEA8}" destId="{BFBD80F9-7794-4D50-A5F0-06F851C6A41F}" srcOrd="0" destOrd="0" presId="urn:microsoft.com/office/officeart/2005/8/layout/list1"/>
    <dgm:cxn modelId="{D140B132-6040-4D7F-B598-33343FCBD334}" type="presOf" srcId="{4923D378-967B-44F1-882E-37013EB37F07}" destId="{5B6EB1D1-D641-46A6-A69C-A7F6C7532930}" srcOrd="0" destOrd="0" presId="urn:microsoft.com/office/officeart/2005/8/layout/list1"/>
    <dgm:cxn modelId="{91888314-18A2-49F9-96E3-BE29880E77DC}" type="presOf" srcId="{2DD31D4A-C616-4409-AF6C-FFE508BB0216}" destId="{52465827-0DDD-47A5-80EC-CCF4F43DECE0}" srcOrd="1" destOrd="0" presId="urn:microsoft.com/office/officeart/2005/8/layout/list1"/>
    <dgm:cxn modelId="{725213E1-5746-473D-AF90-383C441EB3B3}" type="presOf" srcId="{DD57E9AC-3B89-488C-8400-B14716FE2499}" destId="{81160AC7-E741-4ACF-A053-77FE2CEBF89F}" srcOrd="1" destOrd="0" presId="urn:microsoft.com/office/officeart/2005/8/layout/list1"/>
    <dgm:cxn modelId="{39A2E53F-060D-43AB-86D0-AE82B8A1566C}" srcId="{074DFF1B-6A1E-45D2-B51A-2920308B0E3D}" destId="{404384C4-D8A8-4FC0-8727-39253C74C253}" srcOrd="2" destOrd="0" parTransId="{B411F72E-A412-4EF0-8E0B-19BEBDE60338}" sibTransId="{65677349-7A20-4837-AAAD-E5A3E46C8766}"/>
    <dgm:cxn modelId="{39F92466-A278-49F0-88E3-C85508B41D06}" type="presOf" srcId="{D387487C-9331-4910-BD20-66BD4EADCEA8}" destId="{D71F4965-B742-4ED6-BDFA-54777BDC8DDE}" srcOrd="1" destOrd="0" presId="urn:microsoft.com/office/officeart/2005/8/layout/list1"/>
    <dgm:cxn modelId="{433CFEC4-F0D9-45E0-B401-8F2A7142519C}" type="presOf" srcId="{22BCCA2F-42DB-4D18-85E7-06619A43CF09}" destId="{4580AE92-4382-474D-8524-C7715A992FC1}" srcOrd="0" destOrd="0" presId="urn:microsoft.com/office/officeart/2005/8/layout/list1"/>
    <dgm:cxn modelId="{0C3B90EF-8190-4560-881B-7E3CB7C8F50D}" type="presOf" srcId="{4923D378-967B-44F1-882E-37013EB37F07}" destId="{AB4749CA-5BB1-4AB9-9E69-CFF893BE4C9F}" srcOrd="1" destOrd="0" presId="urn:microsoft.com/office/officeart/2005/8/layout/list1"/>
    <dgm:cxn modelId="{FD2C12B1-C639-47E7-B4EA-335BBE3722FE}" type="presParOf" srcId="{AFF2FE5B-4BBD-46CE-B8E2-40B72FC72BF3}" destId="{4D7DD542-7877-478E-BF8A-2A4B1EABA64F}" srcOrd="0" destOrd="0" presId="urn:microsoft.com/office/officeart/2005/8/layout/list1"/>
    <dgm:cxn modelId="{9569A619-CD89-4B54-9814-F7C218BEE786}" type="presParOf" srcId="{4D7DD542-7877-478E-BF8A-2A4B1EABA64F}" destId="{5B6EB1D1-D641-46A6-A69C-A7F6C7532930}" srcOrd="0" destOrd="0" presId="urn:microsoft.com/office/officeart/2005/8/layout/list1"/>
    <dgm:cxn modelId="{96AC1923-A647-470F-A637-0A51A5FD4123}" type="presParOf" srcId="{4D7DD542-7877-478E-BF8A-2A4B1EABA64F}" destId="{AB4749CA-5BB1-4AB9-9E69-CFF893BE4C9F}" srcOrd="1" destOrd="0" presId="urn:microsoft.com/office/officeart/2005/8/layout/list1"/>
    <dgm:cxn modelId="{692BF286-3759-48F2-B5AB-E62A4F94AEFA}" type="presParOf" srcId="{AFF2FE5B-4BBD-46CE-B8E2-40B72FC72BF3}" destId="{5BA40E71-07ED-4B30-A128-A0B8D90EFD5F}" srcOrd="1" destOrd="0" presId="urn:microsoft.com/office/officeart/2005/8/layout/list1"/>
    <dgm:cxn modelId="{5124DDFA-A723-47F6-8A8A-15D0DB05F59F}" type="presParOf" srcId="{AFF2FE5B-4BBD-46CE-B8E2-40B72FC72BF3}" destId="{DFFEE6F1-568B-4369-B71C-BE0F520BA2E6}" srcOrd="2" destOrd="0" presId="urn:microsoft.com/office/officeart/2005/8/layout/list1"/>
    <dgm:cxn modelId="{BA48BD53-A6B5-4596-A99C-AF34E9C01A51}" type="presParOf" srcId="{AFF2FE5B-4BBD-46CE-B8E2-40B72FC72BF3}" destId="{21B85719-3A09-4809-98D6-CE347053EBA0}" srcOrd="3" destOrd="0" presId="urn:microsoft.com/office/officeart/2005/8/layout/list1"/>
    <dgm:cxn modelId="{34A366EB-9C3F-42C7-97F3-5D9687D54A7C}" type="presParOf" srcId="{AFF2FE5B-4BBD-46CE-B8E2-40B72FC72BF3}" destId="{7E250537-5987-4C79-A9AC-81E88B98CA68}" srcOrd="4" destOrd="0" presId="urn:microsoft.com/office/officeart/2005/8/layout/list1"/>
    <dgm:cxn modelId="{897E83F4-1BBF-4E9A-9CB8-ED27DCAEE377}" type="presParOf" srcId="{7E250537-5987-4C79-A9AC-81E88B98CA68}" destId="{BFBD80F9-7794-4D50-A5F0-06F851C6A41F}" srcOrd="0" destOrd="0" presId="urn:microsoft.com/office/officeart/2005/8/layout/list1"/>
    <dgm:cxn modelId="{17C22381-BEBE-4F05-87A6-8A0BCE4F2518}" type="presParOf" srcId="{7E250537-5987-4C79-A9AC-81E88B98CA68}" destId="{D71F4965-B742-4ED6-BDFA-54777BDC8DDE}" srcOrd="1" destOrd="0" presId="urn:microsoft.com/office/officeart/2005/8/layout/list1"/>
    <dgm:cxn modelId="{35F97F86-B41A-4797-9E24-13D5409B5ADF}" type="presParOf" srcId="{AFF2FE5B-4BBD-46CE-B8E2-40B72FC72BF3}" destId="{6FF5D646-631E-401E-B7DD-070A587BB47E}" srcOrd="5" destOrd="0" presId="urn:microsoft.com/office/officeart/2005/8/layout/list1"/>
    <dgm:cxn modelId="{6304A22F-D748-46B8-8C00-F17BA4CAF51A}" type="presParOf" srcId="{AFF2FE5B-4BBD-46CE-B8E2-40B72FC72BF3}" destId="{2339B23F-D4CA-4E77-BAAF-B498420BFCB4}" srcOrd="6" destOrd="0" presId="urn:microsoft.com/office/officeart/2005/8/layout/list1"/>
    <dgm:cxn modelId="{7EA61C11-582F-47CE-9AC7-023D727D595C}" type="presParOf" srcId="{AFF2FE5B-4BBD-46CE-B8E2-40B72FC72BF3}" destId="{414D7FCB-8922-4E28-9EC8-6ED26D1BF9ED}" srcOrd="7" destOrd="0" presId="urn:microsoft.com/office/officeart/2005/8/layout/list1"/>
    <dgm:cxn modelId="{816D450E-5914-43BE-8054-ADF07CBCAF55}" type="presParOf" srcId="{AFF2FE5B-4BBD-46CE-B8E2-40B72FC72BF3}" destId="{CDDBA713-B75E-4AE9-8A84-86ECA1D7132B}" srcOrd="8" destOrd="0" presId="urn:microsoft.com/office/officeart/2005/8/layout/list1"/>
    <dgm:cxn modelId="{BFA8F73F-92ED-4065-AE55-D1FB867B7687}" type="presParOf" srcId="{CDDBA713-B75E-4AE9-8A84-86ECA1D7132B}" destId="{87F3F051-5881-443B-8085-F60453E1D391}" srcOrd="0" destOrd="0" presId="urn:microsoft.com/office/officeart/2005/8/layout/list1"/>
    <dgm:cxn modelId="{9B7C63AE-34BF-418E-97AE-B51AD3B08DB7}" type="presParOf" srcId="{CDDBA713-B75E-4AE9-8A84-86ECA1D7132B}" destId="{14AA586D-C09D-417C-84E5-0E94EDF389A4}" srcOrd="1" destOrd="0" presId="urn:microsoft.com/office/officeart/2005/8/layout/list1"/>
    <dgm:cxn modelId="{E45A7DD6-822F-4ADD-969A-BE87BA1D3DC5}" type="presParOf" srcId="{AFF2FE5B-4BBD-46CE-B8E2-40B72FC72BF3}" destId="{9177AAB8-4873-4037-AAF7-EE3FDEA436AF}" srcOrd="9" destOrd="0" presId="urn:microsoft.com/office/officeart/2005/8/layout/list1"/>
    <dgm:cxn modelId="{1AEEB638-05D9-4128-A5A5-F6DEC8BEF392}" type="presParOf" srcId="{AFF2FE5B-4BBD-46CE-B8E2-40B72FC72BF3}" destId="{4551F762-00CE-40B4-868D-ED16FC36AEAB}" srcOrd="10" destOrd="0" presId="urn:microsoft.com/office/officeart/2005/8/layout/list1"/>
    <dgm:cxn modelId="{9149A194-0BAF-4EB9-A5EC-EAAFA9FD72F1}" type="presParOf" srcId="{AFF2FE5B-4BBD-46CE-B8E2-40B72FC72BF3}" destId="{0A78C77F-313E-4EEC-9035-7E1CBDB957ED}" srcOrd="11" destOrd="0" presId="urn:microsoft.com/office/officeart/2005/8/layout/list1"/>
    <dgm:cxn modelId="{DE31D0A6-3935-486E-973D-781AF688ED2A}" type="presParOf" srcId="{AFF2FE5B-4BBD-46CE-B8E2-40B72FC72BF3}" destId="{6D5F9493-82EA-4D92-A7D9-CA6622739833}" srcOrd="12" destOrd="0" presId="urn:microsoft.com/office/officeart/2005/8/layout/list1"/>
    <dgm:cxn modelId="{930C3830-8745-4EEB-B087-880EC1303BA4}" type="presParOf" srcId="{6D5F9493-82EA-4D92-A7D9-CA6622739833}" destId="{4580AE92-4382-474D-8524-C7715A992FC1}" srcOrd="0" destOrd="0" presId="urn:microsoft.com/office/officeart/2005/8/layout/list1"/>
    <dgm:cxn modelId="{1ED2D3A9-699D-4C83-A1CC-04A0447D0B40}" type="presParOf" srcId="{6D5F9493-82EA-4D92-A7D9-CA6622739833}" destId="{ED2BE120-6A9B-472C-86CA-E3EEDEAEADD0}" srcOrd="1" destOrd="0" presId="urn:microsoft.com/office/officeart/2005/8/layout/list1"/>
    <dgm:cxn modelId="{1CEBC54F-55BB-4D12-B69E-8D6B442FEC5A}" type="presParOf" srcId="{AFF2FE5B-4BBD-46CE-B8E2-40B72FC72BF3}" destId="{521D62E6-B9C5-4913-AE96-2A4035249CF2}" srcOrd="13" destOrd="0" presId="urn:microsoft.com/office/officeart/2005/8/layout/list1"/>
    <dgm:cxn modelId="{DCA8FD16-8D6E-4BFA-9ED4-E88DD65EDDDA}" type="presParOf" srcId="{AFF2FE5B-4BBD-46CE-B8E2-40B72FC72BF3}" destId="{1109CB04-E3F4-425D-BA94-562CE1F855E8}" srcOrd="14" destOrd="0" presId="urn:microsoft.com/office/officeart/2005/8/layout/list1"/>
    <dgm:cxn modelId="{87DC7CDD-286A-4CF2-953C-510C350DB77B}" type="presParOf" srcId="{AFF2FE5B-4BBD-46CE-B8E2-40B72FC72BF3}" destId="{F2B14882-D45A-4B00-B6E6-9239F7978973}" srcOrd="15" destOrd="0" presId="urn:microsoft.com/office/officeart/2005/8/layout/list1"/>
    <dgm:cxn modelId="{AE848FE2-A34F-4B84-8F3E-E57238403BB6}" type="presParOf" srcId="{AFF2FE5B-4BBD-46CE-B8E2-40B72FC72BF3}" destId="{94285E25-7C25-4348-B5C7-102865FF1592}" srcOrd="16" destOrd="0" presId="urn:microsoft.com/office/officeart/2005/8/layout/list1"/>
    <dgm:cxn modelId="{BCD3E737-79BE-423E-910F-49E4158C63F8}" type="presParOf" srcId="{94285E25-7C25-4348-B5C7-102865FF1592}" destId="{6ADDEEC6-D569-4FAE-96E6-48750AB4D862}" srcOrd="0" destOrd="0" presId="urn:microsoft.com/office/officeart/2005/8/layout/list1"/>
    <dgm:cxn modelId="{DB0E2AAB-79E0-4B97-BB3F-DE342B2A1B37}" type="presParOf" srcId="{94285E25-7C25-4348-B5C7-102865FF1592}" destId="{81160AC7-E741-4ACF-A053-77FE2CEBF89F}" srcOrd="1" destOrd="0" presId="urn:microsoft.com/office/officeart/2005/8/layout/list1"/>
    <dgm:cxn modelId="{49197C0E-2970-45FC-AA28-572AA3AE7275}" type="presParOf" srcId="{AFF2FE5B-4BBD-46CE-B8E2-40B72FC72BF3}" destId="{3B3115A2-BD26-4E88-BA6E-1C0BA6836AF5}" srcOrd="17" destOrd="0" presId="urn:microsoft.com/office/officeart/2005/8/layout/list1"/>
    <dgm:cxn modelId="{AAA574B6-FFF9-43FF-99CD-4A7B0C8C36C6}" type="presParOf" srcId="{AFF2FE5B-4BBD-46CE-B8E2-40B72FC72BF3}" destId="{30ADDA60-FF66-478D-8693-797D99D796AB}" srcOrd="18" destOrd="0" presId="urn:microsoft.com/office/officeart/2005/8/layout/list1"/>
    <dgm:cxn modelId="{18E446D2-8056-4EAD-8753-D4259279D459}" type="presParOf" srcId="{AFF2FE5B-4BBD-46CE-B8E2-40B72FC72BF3}" destId="{6A697FE6-DFB9-40E7-88E5-155CEAF3F5C8}" srcOrd="19" destOrd="0" presId="urn:microsoft.com/office/officeart/2005/8/layout/list1"/>
    <dgm:cxn modelId="{AF61E918-8080-4D0E-948C-DF5A7B714FC5}" type="presParOf" srcId="{AFF2FE5B-4BBD-46CE-B8E2-40B72FC72BF3}" destId="{3ECCCCE1-31DA-4723-9AF5-4A59915C2345}" srcOrd="20" destOrd="0" presId="urn:microsoft.com/office/officeart/2005/8/layout/list1"/>
    <dgm:cxn modelId="{F88B4755-62E4-4621-B9D8-1F3E7898EDEC}" type="presParOf" srcId="{3ECCCCE1-31DA-4723-9AF5-4A59915C2345}" destId="{0F72884B-EDAF-490C-9B83-93022DEC1D49}" srcOrd="0" destOrd="0" presId="urn:microsoft.com/office/officeart/2005/8/layout/list1"/>
    <dgm:cxn modelId="{790F0E50-5760-47B0-8C37-A2CB08B8F70F}" type="presParOf" srcId="{3ECCCCE1-31DA-4723-9AF5-4A59915C2345}" destId="{52465827-0DDD-47A5-80EC-CCF4F43DECE0}" srcOrd="1" destOrd="0" presId="urn:microsoft.com/office/officeart/2005/8/layout/list1"/>
    <dgm:cxn modelId="{CE19DC8E-8C13-4FAD-A2E8-F4E04705799B}" type="presParOf" srcId="{AFF2FE5B-4BBD-46CE-B8E2-40B72FC72BF3}" destId="{A755D24F-23AE-47CA-B094-B6F0E08305F6}" srcOrd="21" destOrd="0" presId="urn:microsoft.com/office/officeart/2005/8/layout/list1"/>
    <dgm:cxn modelId="{BBFD9958-9473-4521-966B-9EDD7F60CB78}" type="presParOf" srcId="{AFF2FE5B-4BBD-46CE-B8E2-40B72FC72BF3}" destId="{6DECCF48-759A-4BAF-BE8B-4BB7AE7BE309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67DA999-CDFC-421A-B6B9-A2B41CA80B8B}" type="doc">
      <dgm:prSet loTypeId="urn:microsoft.com/office/officeart/2005/8/layout/vList2" loCatId="list" qsTypeId="urn:microsoft.com/office/officeart/2005/8/quickstyle/simple4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AF186A89-2803-438D-8D27-8DBC23E9DB71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rPr>
            <a:t>- наименование образовательной организации, содержащее указание на характер деятельности,  собственника имущества и организационно-правовую форму (для казенных и бюджетных учреждений);</a:t>
          </a:r>
          <a:endParaRPr lang="ru-RU" sz="2000" b="1" dirty="0">
            <a:solidFill>
              <a:srgbClr val="660033"/>
            </a:solidFill>
            <a:latin typeface="Times New Roman" pitchFamily="18" charset="0"/>
            <a:cs typeface="Times New Roman" pitchFamily="18" charset="0"/>
          </a:endParaRPr>
        </a:p>
      </dgm:t>
    </dgm:pt>
    <dgm:pt modelId="{8590D869-3D5C-4085-B984-FCC6F117F692}" type="parTrans" cxnId="{5F464A65-AF73-46B3-9D4A-00331DDE8959}">
      <dgm:prSet/>
      <dgm:spPr/>
      <dgm:t>
        <a:bodyPr/>
        <a:lstStyle/>
        <a:p>
          <a:endParaRPr lang="ru-RU"/>
        </a:p>
      </dgm:t>
    </dgm:pt>
    <dgm:pt modelId="{FF58154C-7EEC-48A2-AB5F-A82EF5334341}" type="sibTrans" cxnId="{5F464A65-AF73-46B3-9D4A-00331DDE8959}">
      <dgm:prSet/>
      <dgm:spPr/>
      <dgm:t>
        <a:bodyPr/>
        <a:lstStyle/>
        <a:p>
          <a:endParaRPr lang="ru-RU"/>
        </a:p>
      </dgm:t>
    </dgm:pt>
    <dgm:pt modelId="{92AD52CD-C743-43B6-A346-EFF83063D572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rPr>
            <a:t>- тип образовательной организации;</a:t>
          </a:r>
          <a:endParaRPr lang="ru-RU" sz="2000" b="1" dirty="0">
            <a:solidFill>
              <a:srgbClr val="660033"/>
            </a:solidFill>
            <a:latin typeface="Times New Roman" pitchFamily="18" charset="0"/>
            <a:cs typeface="Times New Roman" pitchFamily="18" charset="0"/>
          </a:endParaRPr>
        </a:p>
      </dgm:t>
    </dgm:pt>
    <dgm:pt modelId="{20C1FCA2-3EFD-4793-B262-9B2EDD8A314B}" type="parTrans" cxnId="{4930C228-E8F2-40F4-AC43-EDBAADD26F6B}">
      <dgm:prSet/>
      <dgm:spPr/>
      <dgm:t>
        <a:bodyPr/>
        <a:lstStyle/>
        <a:p>
          <a:endParaRPr lang="ru-RU"/>
        </a:p>
      </dgm:t>
    </dgm:pt>
    <dgm:pt modelId="{5D56854D-35E1-4407-8E6D-DF4C4246056D}" type="sibTrans" cxnId="{4930C228-E8F2-40F4-AC43-EDBAADD26F6B}">
      <dgm:prSet/>
      <dgm:spPr/>
      <dgm:t>
        <a:bodyPr/>
        <a:lstStyle/>
        <a:p>
          <a:endParaRPr lang="ru-RU"/>
        </a:p>
      </dgm:t>
    </dgm:pt>
    <dgm:pt modelId="{567B20A2-8B23-4B2C-A2B7-060145C39A17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rPr>
            <a:t>-учредитель(учредители)</a:t>
          </a:r>
          <a:endParaRPr lang="ru-RU" sz="2000" b="1" dirty="0">
            <a:solidFill>
              <a:srgbClr val="660033"/>
            </a:solidFill>
            <a:latin typeface="Times New Roman" pitchFamily="18" charset="0"/>
            <a:cs typeface="Times New Roman" pitchFamily="18" charset="0"/>
          </a:endParaRPr>
        </a:p>
      </dgm:t>
    </dgm:pt>
    <dgm:pt modelId="{06A1CD63-A0A2-4412-9988-82AD24A247AE}" type="parTrans" cxnId="{FDA987C1-9077-4E53-9C8E-FD65CCF25151}">
      <dgm:prSet/>
      <dgm:spPr/>
      <dgm:t>
        <a:bodyPr/>
        <a:lstStyle/>
        <a:p>
          <a:endParaRPr lang="ru-RU"/>
        </a:p>
      </dgm:t>
    </dgm:pt>
    <dgm:pt modelId="{1A08D922-92BA-4036-A48C-374DAF43D948}" type="sibTrans" cxnId="{FDA987C1-9077-4E53-9C8E-FD65CCF25151}">
      <dgm:prSet/>
      <dgm:spPr/>
      <dgm:t>
        <a:bodyPr/>
        <a:lstStyle/>
        <a:p>
          <a:endParaRPr lang="ru-RU"/>
        </a:p>
      </dgm:t>
    </dgm:pt>
    <dgm:pt modelId="{695B7EFE-A9E7-4149-87C4-732160B6EF73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rPr>
            <a:t>- сведения о филиалах и представительствах (при их наличии)</a:t>
          </a:r>
          <a:endParaRPr lang="ru-RU" sz="2000" b="1" dirty="0">
            <a:solidFill>
              <a:srgbClr val="660033"/>
            </a:solidFill>
            <a:latin typeface="Times New Roman" pitchFamily="18" charset="0"/>
            <a:cs typeface="Times New Roman" pitchFamily="18" charset="0"/>
          </a:endParaRPr>
        </a:p>
      </dgm:t>
    </dgm:pt>
    <dgm:pt modelId="{BAAC3D78-3A35-446F-BE05-7A8CDE447C3F}" type="parTrans" cxnId="{A341DA79-F787-4115-86EB-9EF781E516B0}">
      <dgm:prSet/>
      <dgm:spPr/>
      <dgm:t>
        <a:bodyPr/>
        <a:lstStyle/>
        <a:p>
          <a:endParaRPr lang="ru-RU"/>
        </a:p>
      </dgm:t>
    </dgm:pt>
    <dgm:pt modelId="{4F6A95AD-EF13-4137-85AA-FBA4240EF2DB}" type="sibTrans" cxnId="{A341DA79-F787-4115-86EB-9EF781E516B0}">
      <dgm:prSet/>
      <dgm:spPr/>
      <dgm:t>
        <a:bodyPr/>
        <a:lstStyle/>
        <a:p>
          <a:endParaRPr lang="ru-RU"/>
        </a:p>
      </dgm:t>
    </dgm:pt>
    <dgm:pt modelId="{C3C333BC-ED5B-4C5C-A2F7-B4DC0A2409E1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rPr>
            <a:t>- сведения о собственнике имущества (для казенных и бюджетных учреждений)</a:t>
          </a:r>
          <a:endParaRPr lang="ru-RU" sz="2000" b="1" dirty="0">
            <a:solidFill>
              <a:srgbClr val="660033"/>
            </a:solidFill>
            <a:latin typeface="Times New Roman" pitchFamily="18" charset="0"/>
            <a:cs typeface="Times New Roman" pitchFamily="18" charset="0"/>
          </a:endParaRPr>
        </a:p>
      </dgm:t>
    </dgm:pt>
    <dgm:pt modelId="{7F4930C9-2499-4C99-9C77-3D59FC1398B7}" type="parTrans" cxnId="{E7E7A207-B1C1-4708-AC52-718D2A24BFA1}">
      <dgm:prSet/>
      <dgm:spPr/>
      <dgm:t>
        <a:bodyPr/>
        <a:lstStyle/>
        <a:p>
          <a:endParaRPr lang="ru-RU"/>
        </a:p>
      </dgm:t>
    </dgm:pt>
    <dgm:pt modelId="{D158A2AD-A36B-4FE8-9C95-480AC2493594}" type="sibTrans" cxnId="{E7E7A207-B1C1-4708-AC52-718D2A24BFA1}">
      <dgm:prSet/>
      <dgm:spPr/>
      <dgm:t>
        <a:bodyPr/>
        <a:lstStyle/>
        <a:p>
          <a:endParaRPr lang="ru-RU"/>
        </a:p>
      </dgm:t>
    </dgm:pt>
    <dgm:pt modelId="{02BFFBF1-95BC-4C57-B63A-3A5B4EDC04EA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rPr>
            <a:t>- место нахождения образовательной организации</a:t>
          </a:r>
          <a:endParaRPr lang="ru-RU" sz="2000" b="1" dirty="0">
            <a:solidFill>
              <a:srgbClr val="660033"/>
            </a:solidFill>
            <a:latin typeface="Times New Roman" pitchFamily="18" charset="0"/>
            <a:cs typeface="Times New Roman" pitchFamily="18" charset="0"/>
          </a:endParaRPr>
        </a:p>
      </dgm:t>
    </dgm:pt>
    <dgm:pt modelId="{05F8F33D-FD00-4A98-B922-BF2547E2B1F0}" type="parTrans" cxnId="{5952B537-58A1-456D-ADD5-51D36DC0C861}">
      <dgm:prSet/>
      <dgm:spPr/>
      <dgm:t>
        <a:bodyPr/>
        <a:lstStyle/>
        <a:p>
          <a:endParaRPr lang="ru-RU"/>
        </a:p>
      </dgm:t>
    </dgm:pt>
    <dgm:pt modelId="{79684DDF-5CDA-4F31-8A9A-1AD8E8923699}" type="sibTrans" cxnId="{5952B537-58A1-456D-ADD5-51D36DC0C861}">
      <dgm:prSet/>
      <dgm:spPr/>
      <dgm:t>
        <a:bodyPr/>
        <a:lstStyle/>
        <a:p>
          <a:endParaRPr lang="ru-RU"/>
        </a:p>
      </dgm:t>
    </dgm:pt>
    <dgm:pt modelId="{4E693D77-B099-4C6C-A6D5-59AAA9E5A3AD}" type="pres">
      <dgm:prSet presAssocID="{267DA999-CDFC-421A-B6B9-A2B41CA80B8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9ECCDD2-BA81-4BA0-B3C8-5E56952BCC19}" type="pres">
      <dgm:prSet presAssocID="{AF186A89-2803-438D-8D27-8DBC23E9DB71}" presName="parentText" presStyleLbl="node1" presStyleIdx="0" presStyleCnt="6" custScaleY="16540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20608C-6CB7-47C6-9912-45B53813CCF1}" type="pres">
      <dgm:prSet presAssocID="{FF58154C-7EEC-48A2-AB5F-A82EF5334341}" presName="spacer" presStyleCnt="0"/>
      <dgm:spPr/>
    </dgm:pt>
    <dgm:pt modelId="{3C813F03-D808-4CC9-907D-697328CA7DF0}" type="pres">
      <dgm:prSet presAssocID="{92AD52CD-C743-43B6-A346-EFF83063D572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77A266-020B-4860-AD96-5CEE72B17FCA}" type="pres">
      <dgm:prSet presAssocID="{5D56854D-35E1-4407-8E6D-DF4C4246056D}" presName="spacer" presStyleCnt="0"/>
      <dgm:spPr/>
    </dgm:pt>
    <dgm:pt modelId="{19BAE33B-BF8C-485B-84DB-B047D6037548}" type="pres">
      <dgm:prSet presAssocID="{567B20A2-8B23-4B2C-A2B7-060145C39A17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FDBB4A-2ED1-4BF2-958C-F63A4071C79D}" type="pres">
      <dgm:prSet presAssocID="{1A08D922-92BA-4036-A48C-374DAF43D948}" presName="spacer" presStyleCnt="0"/>
      <dgm:spPr/>
    </dgm:pt>
    <dgm:pt modelId="{E0212CAE-85CF-4280-867C-A7A4FD347EC2}" type="pres">
      <dgm:prSet presAssocID="{C3C333BC-ED5B-4C5C-A2F7-B4DC0A2409E1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045EBF-9EEE-4FAB-A34C-7E9AD93D53A2}" type="pres">
      <dgm:prSet presAssocID="{D158A2AD-A36B-4FE8-9C95-480AC2493594}" presName="spacer" presStyleCnt="0"/>
      <dgm:spPr/>
    </dgm:pt>
    <dgm:pt modelId="{77129BFB-C476-4804-A7F3-FECE81A101CC}" type="pres">
      <dgm:prSet presAssocID="{695B7EFE-A9E7-4149-87C4-732160B6EF73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1B2BA7-EC27-4C04-B382-925D9B76912B}" type="pres">
      <dgm:prSet presAssocID="{4F6A95AD-EF13-4137-85AA-FBA4240EF2DB}" presName="spacer" presStyleCnt="0"/>
      <dgm:spPr/>
    </dgm:pt>
    <dgm:pt modelId="{2DBC97A3-30FE-4112-A27F-1E09D03E1918}" type="pres">
      <dgm:prSet presAssocID="{02BFFBF1-95BC-4C57-B63A-3A5B4EDC04EA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E7A207-B1C1-4708-AC52-718D2A24BFA1}" srcId="{267DA999-CDFC-421A-B6B9-A2B41CA80B8B}" destId="{C3C333BC-ED5B-4C5C-A2F7-B4DC0A2409E1}" srcOrd="3" destOrd="0" parTransId="{7F4930C9-2499-4C99-9C77-3D59FC1398B7}" sibTransId="{D158A2AD-A36B-4FE8-9C95-480AC2493594}"/>
    <dgm:cxn modelId="{FDA987C1-9077-4E53-9C8E-FD65CCF25151}" srcId="{267DA999-CDFC-421A-B6B9-A2B41CA80B8B}" destId="{567B20A2-8B23-4B2C-A2B7-060145C39A17}" srcOrd="2" destOrd="0" parTransId="{06A1CD63-A0A2-4412-9988-82AD24A247AE}" sibTransId="{1A08D922-92BA-4036-A48C-374DAF43D948}"/>
    <dgm:cxn modelId="{84EBB11A-62B3-49B0-8A1C-957FCFBC04B3}" type="presOf" srcId="{02BFFBF1-95BC-4C57-B63A-3A5B4EDC04EA}" destId="{2DBC97A3-30FE-4112-A27F-1E09D03E1918}" srcOrd="0" destOrd="0" presId="urn:microsoft.com/office/officeart/2005/8/layout/vList2"/>
    <dgm:cxn modelId="{66F97E24-8C4B-4B2A-9E1D-EEE92C09906F}" type="presOf" srcId="{AF186A89-2803-438D-8D27-8DBC23E9DB71}" destId="{E9ECCDD2-BA81-4BA0-B3C8-5E56952BCC19}" srcOrd="0" destOrd="0" presId="urn:microsoft.com/office/officeart/2005/8/layout/vList2"/>
    <dgm:cxn modelId="{733C3233-1B89-4EC4-93E3-8237446AB402}" type="presOf" srcId="{567B20A2-8B23-4B2C-A2B7-060145C39A17}" destId="{19BAE33B-BF8C-485B-84DB-B047D6037548}" srcOrd="0" destOrd="0" presId="urn:microsoft.com/office/officeart/2005/8/layout/vList2"/>
    <dgm:cxn modelId="{C48A1E79-015F-468B-8DDB-44890D159D82}" type="presOf" srcId="{C3C333BC-ED5B-4C5C-A2F7-B4DC0A2409E1}" destId="{E0212CAE-85CF-4280-867C-A7A4FD347EC2}" srcOrd="0" destOrd="0" presId="urn:microsoft.com/office/officeart/2005/8/layout/vList2"/>
    <dgm:cxn modelId="{A341DA79-F787-4115-86EB-9EF781E516B0}" srcId="{267DA999-CDFC-421A-B6B9-A2B41CA80B8B}" destId="{695B7EFE-A9E7-4149-87C4-732160B6EF73}" srcOrd="4" destOrd="0" parTransId="{BAAC3D78-3A35-446F-BE05-7A8CDE447C3F}" sibTransId="{4F6A95AD-EF13-4137-85AA-FBA4240EF2DB}"/>
    <dgm:cxn modelId="{1A56F6BD-1E75-468E-8619-BB4651FF9128}" type="presOf" srcId="{695B7EFE-A9E7-4149-87C4-732160B6EF73}" destId="{77129BFB-C476-4804-A7F3-FECE81A101CC}" srcOrd="0" destOrd="0" presId="urn:microsoft.com/office/officeart/2005/8/layout/vList2"/>
    <dgm:cxn modelId="{4930C228-E8F2-40F4-AC43-EDBAADD26F6B}" srcId="{267DA999-CDFC-421A-B6B9-A2B41CA80B8B}" destId="{92AD52CD-C743-43B6-A346-EFF83063D572}" srcOrd="1" destOrd="0" parTransId="{20C1FCA2-3EFD-4793-B262-9B2EDD8A314B}" sibTransId="{5D56854D-35E1-4407-8E6D-DF4C4246056D}"/>
    <dgm:cxn modelId="{5952B537-58A1-456D-ADD5-51D36DC0C861}" srcId="{267DA999-CDFC-421A-B6B9-A2B41CA80B8B}" destId="{02BFFBF1-95BC-4C57-B63A-3A5B4EDC04EA}" srcOrd="5" destOrd="0" parTransId="{05F8F33D-FD00-4A98-B922-BF2547E2B1F0}" sibTransId="{79684DDF-5CDA-4F31-8A9A-1AD8E8923699}"/>
    <dgm:cxn modelId="{8908EF27-97AB-4B95-BFB1-69BFF764CE56}" type="presOf" srcId="{267DA999-CDFC-421A-B6B9-A2B41CA80B8B}" destId="{4E693D77-B099-4C6C-A6D5-59AAA9E5A3AD}" srcOrd="0" destOrd="0" presId="urn:microsoft.com/office/officeart/2005/8/layout/vList2"/>
    <dgm:cxn modelId="{34EB7D3B-93CF-4B34-9CC6-0532E6CD6E1B}" type="presOf" srcId="{92AD52CD-C743-43B6-A346-EFF83063D572}" destId="{3C813F03-D808-4CC9-907D-697328CA7DF0}" srcOrd="0" destOrd="0" presId="urn:microsoft.com/office/officeart/2005/8/layout/vList2"/>
    <dgm:cxn modelId="{5F464A65-AF73-46B3-9D4A-00331DDE8959}" srcId="{267DA999-CDFC-421A-B6B9-A2B41CA80B8B}" destId="{AF186A89-2803-438D-8D27-8DBC23E9DB71}" srcOrd="0" destOrd="0" parTransId="{8590D869-3D5C-4085-B984-FCC6F117F692}" sibTransId="{FF58154C-7EEC-48A2-AB5F-A82EF5334341}"/>
    <dgm:cxn modelId="{F76B0C7A-7E32-434A-8D23-E77CEEA7B8FA}" type="presParOf" srcId="{4E693D77-B099-4C6C-A6D5-59AAA9E5A3AD}" destId="{E9ECCDD2-BA81-4BA0-B3C8-5E56952BCC19}" srcOrd="0" destOrd="0" presId="urn:microsoft.com/office/officeart/2005/8/layout/vList2"/>
    <dgm:cxn modelId="{1D6E15C1-92CE-438D-A97F-C2C371F909D7}" type="presParOf" srcId="{4E693D77-B099-4C6C-A6D5-59AAA9E5A3AD}" destId="{3420608C-6CB7-47C6-9912-45B53813CCF1}" srcOrd="1" destOrd="0" presId="urn:microsoft.com/office/officeart/2005/8/layout/vList2"/>
    <dgm:cxn modelId="{B9A6B8BC-F41A-4498-81DB-E4241FE1AC36}" type="presParOf" srcId="{4E693D77-B099-4C6C-A6D5-59AAA9E5A3AD}" destId="{3C813F03-D808-4CC9-907D-697328CA7DF0}" srcOrd="2" destOrd="0" presId="urn:microsoft.com/office/officeart/2005/8/layout/vList2"/>
    <dgm:cxn modelId="{B47BF846-8F0C-4733-AAAE-7FBF21E4DFE8}" type="presParOf" srcId="{4E693D77-B099-4C6C-A6D5-59AAA9E5A3AD}" destId="{1277A266-020B-4860-AD96-5CEE72B17FCA}" srcOrd="3" destOrd="0" presId="urn:microsoft.com/office/officeart/2005/8/layout/vList2"/>
    <dgm:cxn modelId="{F69E7E76-D2C6-43F3-BBD8-DEEBF88610B9}" type="presParOf" srcId="{4E693D77-B099-4C6C-A6D5-59AAA9E5A3AD}" destId="{19BAE33B-BF8C-485B-84DB-B047D6037548}" srcOrd="4" destOrd="0" presId="urn:microsoft.com/office/officeart/2005/8/layout/vList2"/>
    <dgm:cxn modelId="{B89CDEF0-2BC9-4482-BAFD-A36421FB7FB3}" type="presParOf" srcId="{4E693D77-B099-4C6C-A6D5-59AAA9E5A3AD}" destId="{3FFDBB4A-2ED1-4BF2-958C-F63A4071C79D}" srcOrd="5" destOrd="0" presId="urn:microsoft.com/office/officeart/2005/8/layout/vList2"/>
    <dgm:cxn modelId="{D73A6A23-542A-4970-A9E2-C972276B8B05}" type="presParOf" srcId="{4E693D77-B099-4C6C-A6D5-59AAA9E5A3AD}" destId="{E0212CAE-85CF-4280-867C-A7A4FD347EC2}" srcOrd="6" destOrd="0" presId="urn:microsoft.com/office/officeart/2005/8/layout/vList2"/>
    <dgm:cxn modelId="{7E2E3EDF-68A1-477C-ADE0-065C0EB05410}" type="presParOf" srcId="{4E693D77-B099-4C6C-A6D5-59AAA9E5A3AD}" destId="{61045EBF-9EEE-4FAB-A34C-7E9AD93D53A2}" srcOrd="7" destOrd="0" presId="urn:microsoft.com/office/officeart/2005/8/layout/vList2"/>
    <dgm:cxn modelId="{C10F4EB0-4D6F-4C65-BB4A-841D7203DB41}" type="presParOf" srcId="{4E693D77-B099-4C6C-A6D5-59AAA9E5A3AD}" destId="{77129BFB-C476-4804-A7F3-FECE81A101CC}" srcOrd="8" destOrd="0" presId="urn:microsoft.com/office/officeart/2005/8/layout/vList2"/>
    <dgm:cxn modelId="{872C69DC-E030-4D93-87AF-3DB12D950417}" type="presParOf" srcId="{4E693D77-B099-4C6C-A6D5-59AAA9E5A3AD}" destId="{4E1B2BA7-EC27-4C04-B382-925D9B76912B}" srcOrd="9" destOrd="0" presId="urn:microsoft.com/office/officeart/2005/8/layout/vList2"/>
    <dgm:cxn modelId="{14553049-340A-46AB-A219-19F970A8012F}" type="presParOf" srcId="{4E693D77-B099-4C6C-A6D5-59AAA9E5A3AD}" destId="{2DBC97A3-30FE-4112-A27F-1E09D03E1918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67DA999-CDFC-421A-B6B9-A2B41CA80B8B}" type="doc">
      <dgm:prSet loTypeId="urn:microsoft.com/office/officeart/2005/8/layout/vList2" loCatId="list" qsTypeId="urn:microsoft.com/office/officeart/2005/8/quickstyle/simple4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AF186A89-2803-438D-8D27-8DBC23E9DB71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rPr>
            <a:t>- наименование образовательной организации, содержащее указание на характер деятельности,  собственника имущества и организационно-правовую форму (для казенных и бюджетных учреждений)</a:t>
          </a:r>
          <a:endParaRPr lang="ru-RU" sz="2000" b="1" dirty="0">
            <a:solidFill>
              <a:srgbClr val="660033"/>
            </a:solidFill>
            <a:latin typeface="Times New Roman" pitchFamily="18" charset="0"/>
            <a:cs typeface="Times New Roman" pitchFamily="18" charset="0"/>
          </a:endParaRPr>
        </a:p>
      </dgm:t>
    </dgm:pt>
    <dgm:pt modelId="{8590D869-3D5C-4085-B984-FCC6F117F692}" type="parTrans" cxnId="{5F464A65-AF73-46B3-9D4A-00331DDE8959}">
      <dgm:prSet/>
      <dgm:spPr/>
      <dgm:t>
        <a:bodyPr/>
        <a:lstStyle/>
        <a:p>
          <a:endParaRPr lang="ru-RU"/>
        </a:p>
      </dgm:t>
    </dgm:pt>
    <dgm:pt modelId="{FF58154C-7EEC-48A2-AB5F-A82EF5334341}" type="sibTrans" cxnId="{5F464A65-AF73-46B3-9D4A-00331DDE8959}">
      <dgm:prSet/>
      <dgm:spPr/>
      <dgm:t>
        <a:bodyPr/>
        <a:lstStyle/>
        <a:p>
          <a:endParaRPr lang="ru-RU"/>
        </a:p>
      </dgm:t>
    </dgm:pt>
    <dgm:pt modelId="{4E693D77-B099-4C6C-A6D5-59AAA9E5A3AD}" type="pres">
      <dgm:prSet presAssocID="{267DA999-CDFC-421A-B6B9-A2B41CA80B8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9ECCDD2-BA81-4BA0-B3C8-5E56952BCC19}" type="pres">
      <dgm:prSet presAssocID="{AF186A89-2803-438D-8D27-8DBC23E9DB71}" presName="parentText" presStyleLbl="node1" presStyleIdx="0" presStyleCnt="1" custLinFactY="-54718" custLinFactNeighborX="-749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9B6F088-FD95-466E-ABF7-88BB78E135FB}" type="presOf" srcId="{267DA999-CDFC-421A-B6B9-A2B41CA80B8B}" destId="{4E693D77-B099-4C6C-A6D5-59AAA9E5A3AD}" srcOrd="0" destOrd="0" presId="urn:microsoft.com/office/officeart/2005/8/layout/vList2"/>
    <dgm:cxn modelId="{5F464A65-AF73-46B3-9D4A-00331DDE8959}" srcId="{267DA999-CDFC-421A-B6B9-A2B41CA80B8B}" destId="{AF186A89-2803-438D-8D27-8DBC23E9DB71}" srcOrd="0" destOrd="0" parTransId="{8590D869-3D5C-4085-B984-FCC6F117F692}" sibTransId="{FF58154C-7EEC-48A2-AB5F-A82EF5334341}"/>
    <dgm:cxn modelId="{CF033F42-40D7-43DA-98AB-A9AF4147DDE3}" type="presOf" srcId="{AF186A89-2803-438D-8D27-8DBC23E9DB71}" destId="{E9ECCDD2-BA81-4BA0-B3C8-5E56952BCC19}" srcOrd="0" destOrd="0" presId="urn:microsoft.com/office/officeart/2005/8/layout/vList2"/>
    <dgm:cxn modelId="{E7F4D6DE-C134-4E35-837B-E70DF5CD1D48}" type="presParOf" srcId="{4E693D77-B099-4C6C-A6D5-59AAA9E5A3AD}" destId="{E9ECCDD2-BA81-4BA0-B3C8-5E56952BCC1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67DA999-CDFC-421A-B6B9-A2B41CA80B8B}" type="doc">
      <dgm:prSet loTypeId="urn:microsoft.com/office/officeart/2005/8/layout/vList2" loCatId="list" qsTypeId="urn:microsoft.com/office/officeart/2005/8/quickstyle/simple4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AF186A89-2803-438D-8D27-8DBC23E9DB71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rPr>
            <a:t>- наименование образовательной организации, содержащее указание на характер деятельности,  собственника имущества и организационно-правовую форму (для казенных и бюджетных учреждений)</a:t>
          </a:r>
          <a:endParaRPr lang="ru-RU" sz="2000" b="1" dirty="0">
            <a:solidFill>
              <a:srgbClr val="660033"/>
            </a:solidFill>
            <a:latin typeface="Times New Roman" pitchFamily="18" charset="0"/>
            <a:cs typeface="Times New Roman" pitchFamily="18" charset="0"/>
          </a:endParaRPr>
        </a:p>
      </dgm:t>
    </dgm:pt>
    <dgm:pt modelId="{8590D869-3D5C-4085-B984-FCC6F117F692}" type="parTrans" cxnId="{5F464A65-AF73-46B3-9D4A-00331DDE8959}">
      <dgm:prSet/>
      <dgm:spPr/>
      <dgm:t>
        <a:bodyPr/>
        <a:lstStyle/>
        <a:p>
          <a:endParaRPr lang="ru-RU"/>
        </a:p>
      </dgm:t>
    </dgm:pt>
    <dgm:pt modelId="{FF58154C-7EEC-48A2-AB5F-A82EF5334341}" type="sibTrans" cxnId="{5F464A65-AF73-46B3-9D4A-00331DDE8959}">
      <dgm:prSet/>
      <dgm:spPr/>
      <dgm:t>
        <a:bodyPr/>
        <a:lstStyle/>
        <a:p>
          <a:endParaRPr lang="ru-RU"/>
        </a:p>
      </dgm:t>
    </dgm:pt>
    <dgm:pt modelId="{4E693D77-B099-4C6C-A6D5-59AAA9E5A3AD}" type="pres">
      <dgm:prSet presAssocID="{267DA999-CDFC-421A-B6B9-A2B41CA80B8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9ECCDD2-BA81-4BA0-B3C8-5E56952BCC19}" type="pres">
      <dgm:prSet presAssocID="{AF186A89-2803-438D-8D27-8DBC23E9DB71}" presName="parentText" presStyleLbl="node1" presStyleIdx="0" presStyleCnt="1" custLinFactY="-54718" custLinFactNeighborX="-749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F64F275-682B-4F39-B9F1-1C4D8C4D1AC7}" type="presOf" srcId="{AF186A89-2803-438D-8D27-8DBC23E9DB71}" destId="{E9ECCDD2-BA81-4BA0-B3C8-5E56952BCC19}" srcOrd="0" destOrd="0" presId="urn:microsoft.com/office/officeart/2005/8/layout/vList2"/>
    <dgm:cxn modelId="{5F464A65-AF73-46B3-9D4A-00331DDE8959}" srcId="{267DA999-CDFC-421A-B6B9-A2B41CA80B8B}" destId="{AF186A89-2803-438D-8D27-8DBC23E9DB71}" srcOrd="0" destOrd="0" parTransId="{8590D869-3D5C-4085-B984-FCC6F117F692}" sibTransId="{FF58154C-7EEC-48A2-AB5F-A82EF5334341}"/>
    <dgm:cxn modelId="{59FFA3CC-D7C0-47B2-A5AE-88A35B6C1CD0}" type="presOf" srcId="{267DA999-CDFC-421A-B6B9-A2B41CA80B8B}" destId="{4E693D77-B099-4C6C-A6D5-59AAA9E5A3AD}" srcOrd="0" destOrd="0" presId="urn:microsoft.com/office/officeart/2005/8/layout/vList2"/>
    <dgm:cxn modelId="{C67C6FF2-40D6-4C3C-BB88-26C3FD63BBBE}" type="presParOf" srcId="{4E693D77-B099-4C6C-A6D5-59AAA9E5A3AD}" destId="{E9ECCDD2-BA81-4BA0-B3C8-5E56952BCC1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E2F536E-BC7E-4CEA-BED8-7DE22196DCDE}" type="doc">
      <dgm:prSet loTypeId="urn:microsoft.com/office/officeart/2005/8/layout/h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28EE518-76AA-4A3B-A21C-E624A36A4B61}">
      <dgm:prSet phldrT="[Текст]"/>
      <dgm:spPr/>
      <dgm:t>
        <a:bodyPr/>
        <a:lstStyle/>
        <a:p>
          <a:r>
            <a:rPr lang="ru-RU" b="1" dirty="0" smtClean="0">
              <a:solidFill>
                <a:srgbClr val="660033"/>
              </a:solidFill>
            </a:rPr>
            <a:t>Было</a:t>
          </a:r>
          <a:endParaRPr lang="ru-RU" b="1" dirty="0">
            <a:solidFill>
              <a:srgbClr val="660033"/>
            </a:solidFill>
          </a:endParaRPr>
        </a:p>
      </dgm:t>
    </dgm:pt>
    <dgm:pt modelId="{AED9CB4B-A329-47E0-BBB6-A530F65A392D}" type="parTrans" cxnId="{433E920C-9310-4BD4-BBD9-B59DEE8B78FB}">
      <dgm:prSet/>
      <dgm:spPr/>
      <dgm:t>
        <a:bodyPr/>
        <a:lstStyle/>
        <a:p>
          <a:endParaRPr lang="ru-RU"/>
        </a:p>
      </dgm:t>
    </dgm:pt>
    <dgm:pt modelId="{CCE44EB3-1634-4C34-9B94-DD45D70A808F}" type="sibTrans" cxnId="{433E920C-9310-4BD4-BBD9-B59DEE8B78FB}">
      <dgm:prSet/>
      <dgm:spPr/>
      <dgm:t>
        <a:bodyPr/>
        <a:lstStyle/>
        <a:p>
          <a:endParaRPr lang="ru-RU"/>
        </a:p>
      </dgm:t>
    </dgm:pt>
    <dgm:pt modelId="{3ACE1186-C3F2-48B5-98C1-2072CB69C077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Ст.32 Закона РФ        от 10.07.1992 № 3266-1   Разработка и принятие устава осуществляется коллективом образовательного учреждения</a:t>
          </a:r>
          <a:endParaRPr lang="ru-RU" b="1" dirty="0"/>
        </a:p>
      </dgm:t>
    </dgm:pt>
    <dgm:pt modelId="{9713E29C-3AE0-4A45-9E67-10E72CE23014}" type="parTrans" cxnId="{2E59D25F-D194-4852-8AEF-053124F9A92D}">
      <dgm:prSet/>
      <dgm:spPr/>
      <dgm:t>
        <a:bodyPr/>
        <a:lstStyle/>
        <a:p>
          <a:endParaRPr lang="ru-RU"/>
        </a:p>
      </dgm:t>
    </dgm:pt>
    <dgm:pt modelId="{DDDDA302-9BAC-4FE1-8C50-1905703C9FDA}" type="sibTrans" cxnId="{2E59D25F-D194-4852-8AEF-053124F9A92D}">
      <dgm:prSet/>
      <dgm:spPr/>
      <dgm:t>
        <a:bodyPr/>
        <a:lstStyle/>
        <a:p>
          <a:endParaRPr lang="ru-RU"/>
        </a:p>
      </dgm:t>
    </dgm:pt>
    <dgm:pt modelId="{B88BE26E-BB23-4AB7-AB84-67F47DAEC27E}">
      <dgm:prSet phldrT="[Текст]"/>
      <dgm:spPr/>
      <dgm:t>
        <a:bodyPr/>
        <a:lstStyle/>
        <a:p>
          <a:r>
            <a:rPr lang="ru-RU" b="1" dirty="0" smtClean="0">
              <a:solidFill>
                <a:srgbClr val="660033"/>
              </a:solidFill>
            </a:rPr>
            <a:t>Стало</a:t>
          </a:r>
          <a:endParaRPr lang="ru-RU" b="1" dirty="0">
            <a:solidFill>
              <a:srgbClr val="660033"/>
            </a:solidFill>
          </a:endParaRPr>
        </a:p>
      </dgm:t>
    </dgm:pt>
    <dgm:pt modelId="{B20B6010-3AC7-46A8-83C0-DDABC88B7C94}" type="parTrans" cxnId="{D22B2438-12ED-4793-B5E8-CE24766AF527}">
      <dgm:prSet/>
      <dgm:spPr/>
      <dgm:t>
        <a:bodyPr/>
        <a:lstStyle/>
        <a:p>
          <a:endParaRPr lang="ru-RU"/>
        </a:p>
      </dgm:t>
    </dgm:pt>
    <dgm:pt modelId="{D2260BF6-1683-4309-BE23-B8E776BF57A5}" type="sibTrans" cxnId="{D22B2438-12ED-4793-B5E8-CE24766AF527}">
      <dgm:prSet/>
      <dgm:spPr/>
      <dgm:t>
        <a:bodyPr/>
        <a:lstStyle/>
        <a:p>
          <a:endParaRPr lang="ru-RU"/>
        </a:p>
      </dgm:t>
    </dgm:pt>
    <dgm:pt modelId="{A352BCD4-17D5-47D8-B3C3-1E19E60784AB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Ст. 25 ФЗ № 273</a:t>
          </a:r>
          <a:endParaRPr lang="ru-RU" dirty="0"/>
        </a:p>
      </dgm:t>
    </dgm:pt>
    <dgm:pt modelId="{4907E9D0-9AD3-412E-917C-F8C68B59008A}" type="parTrans" cxnId="{DF468DC8-D8F6-4110-8676-307EC5E3CC6F}">
      <dgm:prSet/>
      <dgm:spPr/>
      <dgm:t>
        <a:bodyPr/>
        <a:lstStyle/>
        <a:p>
          <a:endParaRPr lang="ru-RU"/>
        </a:p>
      </dgm:t>
    </dgm:pt>
    <dgm:pt modelId="{5E204B55-E930-4B2C-A643-6383DB0FA82F}" type="sibTrans" cxnId="{DF468DC8-D8F6-4110-8676-307EC5E3CC6F}">
      <dgm:prSet/>
      <dgm:spPr/>
      <dgm:t>
        <a:bodyPr/>
        <a:lstStyle/>
        <a:p>
          <a:endParaRPr lang="ru-RU"/>
        </a:p>
      </dgm:t>
    </dgm:pt>
    <dgm:pt modelId="{EDF00A89-AF54-44E9-955C-4BE7650B3787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Ст. 52 ГК РФ         Устав утверждается его учредителем</a:t>
          </a:r>
          <a:endParaRPr lang="ru-RU" dirty="0"/>
        </a:p>
      </dgm:t>
    </dgm:pt>
    <dgm:pt modelId="{8DA92085-C2CF-4FFF-9F8F-87697621B982}" type="parTrans" cxnId="{9AE0C19B-AAE6-436C-8E52-882823B8A413}">
      <dgm:prSet/>
      <dgm:spPr/>
      <dgm:t>
        <a:bodyPr/>
        <a:lstStyle/>
        <a:p>
          <a:endParaRPr lang="ru-RU"/>
        </a:p>
      </dgm:t>
    </dgm:pt>
    <dgm:pt modelId="{B94D93D8-068F-4A1B-AA09-71098581A7CE}" type="sibTrans" cxnId="{9AE0C19B-AAE6-436C-8E52-882823B8A413}">
      <dgm:prSet/>
      <dgm:spPr/>
      <dgm:t>
        <a:bodyPr/>
        <a:lstStyle/>
        <a:p>
          <a:endParaRPr lang="ru-RU"/>
        </a:p>
      </dgm:t>
    </dgm:pt>
    <dgm:pt modelId="{61A251E4-730A-414A-B537-11F058B8D4D2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Образовательная организация действует на основании устава, утвержденного в порядке, установленном законодательством РФ</a:t>
          </a:r>
          <a:endParaRPr lang="ru-RU" dirty="0"/>
        </a:p>
      </dgm:t>
    </dgm:pt>
    <dgm:pt modelId="{7C2801F4-8C25-4308-B8BD-26DEB41EDFAF}" type="parTrans" cxnId="{1E29FBCE-04FF-4F85-AA4F-723561A2C60A}">
      <dgm:prSet/>
      <dgm:spPr/>
    </dgm:pt>
    <dgm:pt modelId="{2E8E7110-0B91-421E-B1D1-29E565B66BD0}" type="sibTrans" cxnId="{1E29FBCE-04FF-4F85-AA4F-723561A2C60A}">
      <dgm:prSet/>
      <dgm:spPr/>
    </dgm:pt>
    <dgm:pt modelId="{868E4FF2-1B78-4660-8671-6ACC576097AB}" type="pres">
      <dgm:prSet presAssocID="{FE2F536E-BC7E-4CEA-BED8-7DE22196DCD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614E218-F977-4BA0-B208-762BB0643333}" type="pres">
      <dgm:prSet presAssocID="{528EE518-76AA-4A3B-A21C-E624A36A4B61}" presName="composite" presStyleCnt="0"/>
      <dgm:spPr/>
    </dgm:pt>
    <dgm:pt modelId="{BDAB0C6C-77BD-497F-A185-CFE4C4C1AB02}" type="pres">
      <dgm:prSet presAssocID="{528EE518-76AA-4A3B-A21C-E624A36A4B61}" presName="parTx" presStyleLbl="alignNode1" presStyleIdx="0" presStyleCnt="2" custLinFactNeighborX="-1874" custLinFactNeighborY="-74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8E800C-00CD-49B6-99B4-F73C4E786BB9}" type="pres">
      <dgm:prSet presAssocID="{528EE518-76AA-4A3B-A21C-E624A36A4B61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1E3F1D-113D-44F9-B17D-3C4898ED166F}" type="pres">
      <dgm:prSet presAssocID="{CCE44EB3-1634-4C34-9B94-DD45D70A808F}" presName="space" presStyleCnt="0"/>
      <dgm:spPr/>
    </dgm:pt>
    <dgm:pt modelId="{F22D7892-91CE-4335-AC33-3300A5BD2647}" type="pres">
      <dgm:prSet presAssocID="{B88BE26E-BB23-4AB7-AB84-67F47DAEC27E}" presName="composite" presStyleCnt="0"/>
      <dgm:spPr/>
    </dgm:pt>
    <dgm:pt modelId="{2071A790-8780-42C9-9113-8954081C691C}" type="pres">
      <dgm:prSet presAssocID="{B88BE26E-BB23-4AB7-AB84-67F47DAEC27E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BFDAC6-0410-472E-A13F-A0B6C0AFA804}" type="pres">
      <dgm:prSet presAssocID="{B88BE26E-BB23-4AB7-AB84-67F47DAEC27E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6B971C0-C8BA-41C9-9444-3B0DD6FEC0F1}" type="presOf" srcId="{528EE518-76AA-4A3B-A21C-E624A36A4B61}" destId="{BDAB0C6C-77BD-497F-A185-CFE4C4C1AB02}" srcOrd="0" destOrd="0" presId="urn:microsoft.com/office/officeart/2005/8/layout/hList1"/>
    <dgm:cxn modelId="{E2E3F0C7-21EF-40C5-85D6-2FF9C8D2C58E}" type="presOf" srcId="{B88BE26E-BB23-4AB7-AB84-67F47DAEC27E}" destId="{2071A790-8780-42C9-9113-8954081C691C}" srcOrd="0" destOrd="0" presId="urn:microsoft.com/office/officeart/2005/8/layout/hList1"/>
    <dgm:cxn modelId="{DF468DC8-D8F6-4110-8676-307EC5E3CC6F}" srcId="{B88BE26E-BB23-4AB7-AB84-67F47DAEC27E}" destId="{A352BCD4-17D5-47D8-B3C3-1E19E60784AB}" srcOrd="0" destOrd="0" parTransId="{4907E9D0-9AD3-412E-917C-F8C68B59008A}" sibTransId="{5E204B55-E930-4B2C-A643-6383DB0FA82F}"/>
    <dgm:cxn modelId="{9AE0C19B-AAE6-436C-8E52-882823B8A413}" srcId="{B88BE26E-BB23-4AB7-AB84-67F47DAEC27E}" destId="{EDF00A89-AF54-44E9-955C-4BE7650B3787}" srcOrd="2" destOrd="0" parTransId="{8DA92085-C2CF-4FFF-9F8F-87697621B982}" sibTransId="{B94D93D8-068F-4A1B-AA09-71098581A7CE}"/>
    <dgm:cxn modelId="{2E59D25F-D194-4852-8AEF-053124F9A92D}" srcId="{528EE518-76AA-4A3B-A21C-E624A36A4B61}" destId="{3ACE1186-C3F2-48B5-98C1-2072CB69C077}" srcOrd="0" destOrd="0" parTransId="{9713E29C-3AE0-4A45-9E67-10E72CE23014}" sibTransId="{DDDDA302-9BAC-4FE1-8C50-1905703C9FDA}"/>
    <dgm:cxn modelId="{872D264D-C21B-4669-B107-2B1B32E19D33}" type="presOf" srcId="{3ACE1186-C3F2-48B5-98C1-2072CB69C077}" destId="{C78E800C-00CD-49B6-99B4-F73C4E786BB9}" srcOrd="0" destOrd="0" presId="urn:microsoft.com/office/officeart/2005/8/layout/hList1"/>
    <dgm:cxn modelId="{4A0FCE42-B326-4DDA-8B0E-BB387FC0DFF8}" type="presOf" srcId="{FE2F536E-BC7E-4CEA-BED8-7DE22196DCDE}" destId="{868E4FF2-1B78-4660-8671-6ACC576097AB}" srcOrd="0" destOrd="0" presId="urn:microsoft.com/office/officeart/2005/8/layout/hList1"/>
    <dgm:cxn modelId="{433E920C-9310-4BD4-BBD9-B59DEE8B78FB}" srcId="{FE2F536E-BC7E-4CEA-BED8-7DE22196DCDE}" destId="{528EE518-76AA-4A3B-A21C-E624A36A4B61}" srcOrd="0" destOrd="0" parTransId="{AED9CB4B-A329-47E0-BBB6-A530F65A392D}" sibTransId="{CCE44EB3-1634-4C34-9B94-DD45D70A808F}"/>
    <dgm:cxn modelId="{D22B2438-12ED-4793-B5E8-CE24766AF527}" srcId="{FE2F536E-BC7E-4CEA-BED8-7DE22196DCDE}" destId="{B88BE26E-BB23-4AB7-AB84-67F47DAEC27E}" srcOrd="1" destOrd="0" parTransId="{B20B6010-3AC7-46A8-83C0-DDABC88B7C94}" sibTransId="{D2260BF6-1683-4309-BE23-B8E776BF57A5}"/>
    <dgm:cxn modelId="{9EA5C698-234C-4C1D-84F9-97ED1ECEC4BD}" type="presOf" srcId="{A352BCD4-17D5-47D8-B3C3-1E19E60784AB}" destId="{07BFDAC6-0410-472E-A13F-A0B6C0AFA804}" srcOrd="0" destOrd="0" presId="urn:microsoft.com/office/officeart/2005/8/layout/hList1"/>
    <dgm:cxn modelId="{064F5863-4913-456F-BC0F-6C964FA4F64A}" type="presOf" srcId="{61A251E4-730A-414A-B537-11F058B8D4D2}" destId="{07BFDAC6-0410-472E-A13F-A0B6C0AFA804}" srcOrd="0" destOrd="1" presId="urn:microsoft.com/office/officeart/2005/8/layout/hList1"/>
    <dgm:cxn modelId="{4E295E9F-A2C4-4C0D-A3AF-19224A066CC4}" type="presOf" srcId="{EDF00A89-AF54-44E9-955C-4BE7650B3787}" destId="{07BFDAC6-0410-472E-A13F-A0B6C0AFA804}" srcOrd="0" destOrd="2" presId="urn:microsoft.com/office/officeart/2005/8/layout/hList1"/>
    <dgm:cxn modelId="{1E29FBCE-04FF-4F85-AA4F-723561A2C60A}" srcId="{B88BE26E-BB23-4AB7-AB84-67F47DAEC27E}" destId="{61A251E4-730A-414A-B537-11F058B8D4D2}" srcOrd="1" destOrd="0" parTransId="{7C2801F4-8C25-4308-B8BD-26DEB41EDFAF}" sibTransId="{2E8E7110-0B91-421E-B1D1-29E565B66BD0}"/>
    <dgm:cxn modelId="{E2FA1A3F-9C23-4C22-B4B8-696A972DC8F8}" type="presParOf" srcId="{868E4FF2-1B78-4660-8671-6ACC576097AB}" destId="{B614E218-F977-4BA0-B208-762BB0643333}" srcOrd="0" destOrd="0" presId="urn:microsoft.com/office/officeart/2005/8/layout/hList1"/>
    <dgm:cxn modelId="{1FDF6372-8912-48F8-A2C2-13218865B9F6}" type="presParOf" srcId="{B614E218-F977-4BA0-B208-762BB0643333}" destId="{BDAB0C6C-77BD-497F-A185-CFE4C4C1AB02}" srcOrd="0" destOrd="0" presId="urn:microsoft.com/office/officeart/2005/8/layout/hList1"/>
    <dgm:cxn modelId="{629C4A80-6B81-468D-A940-D9C4BADFC82D}" type="presParOf" srcId="{B614E218-F977-4BA0-B208-762BB0643333}" destId="{C78E800C-00CD-49B6-99B4-F73C4E786BB9}" srcOrd="1" destOrd="0" presId="urn:microsoft.com/office/officeart/2005/8/layout/hList1"/>
    <dgm:cxn modelId="{6A426568-86CC-4232-9929-E177E2AE6832}" type="presParOf" srcId="{868E4FF2-1B78-4660-8671-6ACC576097AB}" destId="{671E3F1D-113D-44F9-B17D-3C4898ED166F}" srcOrd="1" destOrd="0" presId="urn:microsoft.com/office/officeart/2005/8/layout/hList1"/>
    <dgm:cxn modelId="{FC05F9CF-7067-4F2B-9118-2F6F1806AC0B}" type="presParOf" srcId="{868E4FF2-1B78-4660-8671-6ACC576097AB}" destId="{F22D7892-91CE-4335-AC33-3300A5BD2647}" srcOrd="2" destOrd="0" presId="urn:microsoft.com/office/officeart/2005/8/layout/hList1"/>
    <dgm:cxn modelId="{E30783ED-EFF2-4BF7-B086-3BE0AE7F2BD8}" type="presParOf" srcId="{F22D7892-91CE-4335-AC33-3300A5BD2647}" destId="{2071A790-8780-42C9-9113-8954081C691C}" srcOrd="0" destOrd="0" presId="urn:microsoft.com/office/officeart/2005/8/layout/hList1"/>
    <dgm:cxn modelId="{E1FB682D-A680-451D-BF1C-E5D04175A101}" type="presParOf" srcId="{F22D7892-91CE-4335-AC33-3300A5BD2647}" destId="{07BFDAC6-0410-472E-A13F-A0B6C0AFA80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623A489-F219-4635-BD95-67456200FB16}" type="doc">
      <dgm:prSet loTypeId="urn:microsoft.com/office/officeart/2005/8/layout/hierarchy3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4DB16E6C-F9D0-4C2B-B774-1F2848D7F916}">
      <dgm:prSet phldrT="[Текст]"/>
      <dgm:spPr/>
      <dgm:t>
        <a:bodyPr/>
        <a:lstStyle/>
        <a:p>
          <a:r>
            <a:rPr lang="ru-RU" dirty="0" smtClean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rPr>
            <a:t>Индивидуальный локальный акт</a:t>
          </a:r>
          <a:endParaRPr lang="ru-RU" dirty="0">
            <a:solidFill>
              <a:srgbClr val="660066"/>
            </a:solidFill>
            <a:latin typeface="Times New Roman" pitchFamily="18" charset="0"/>
            <a:cs typeface="Times New Roman" pitchFamily="18" charset="0"/>
          </a:endParaRPr>
        </a:p>
      </dgm:t>
    </dgm:pt>
    <dgm:pt modelId="{F22131E2-4669-486A-A3F2-F62C4213CDCC}" type="parTrans" cxnId="{533AA921-70A2-46B4-BA15-662BA4DF4049}">
      <dgm:prSet/>
      <dgm:spPr/>
      <dgm:t>
        <a:bodyPr/>
        <a:lstStyle/>
        <a:p>
          <a:endParaRPr lang="ru-RU"/>
        </a:p>
      </dgm:t>
    </dgm:pt>
    <dgm:pt modelId="{47BECC98-2AB2-4024-93B2-1B16B5B1D231}" type="sibTrans" cxnId="{533AA921-70A2-46B4-BA15-662BA4DF4049}">
      <dgm:prSet/>
      <dgm:spPr/>
      <dgm:t>
        <a:bodyPr/>
        <a:lstStyle/>
        <a:p>
          <a:endParaRPr lang="ru-RU"/>
        </a:p>
      </dgm:t>
    </dgm:pt>
    <dgm:pt modelId="{15042E5D-4569-463C-B668-0AA68D4A5F85}">
      <dgm:prSet phldrT="[Текст]"/>
      <dgm:spPr/>
      <dgm:t>
        <a:bodyPr/>
        <a:lstStyle/>
        <a:p>
          <a:r>
            <a:rPr lang="ru-RU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постановление</a:t>
          </a:r>
          <a:endParaRPr lang="ru-RU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765009E-7F2D-4E19-B221-4DB1DB0B0D8C}" type="parTrans" cxnId="{C513499F-6B54-408A-8ACE-B4AA6909F78F}">
      <dgm:prSet/>
      <dgm:spPr/>
      <dgm:t>
        <a:bodyPr/>
        <a:lstStyle/>
        <a:p>
          <a:endParaRPr lang="ru-RU"/>
        </a:p>
      </dgm:t>
    </dgm:pt>
    <dgm:pt modelId="{5F45DDAD-6F5A-4CED-BBED-218712A7DC6B}" type="sibTrans" cxnId="{C513499F-6B54-408A-8ACE-B4AA6909F78F}">
      <dgm:prSet/>
      <dgm:spPr/>
      <dgm:t>
        <a:bodyPr/>
        <a:lstStyle/>
        <a:p>
          <a:endParaRPr lang="ru-RU"/>
        </a:p>
      </dgm:t>
    </dgm:pt>
    <dgm:pt modelId="{F569C3C4-3664-401C-9836-58CDC20BD8FD}">
      <dgm:prSet phldrT="[Текст]"/>
      <dgm:spPr/>
      <dgm:t>
        <a:bodyPr/>
        <a:lstStyle/>
        <a:p>
          <a:r>
            <a:rPr lang="ru-RU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приказ</a:t>
          </a:r>
          <a:endParaRPr lang="ru-RU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13D0BF1B-05D8-47B2-9D4E-62C8F30458DD}" type="parTrans" cxnId="{6630AC7B-68AC-420E-A37C-85F4A23BC6B2}">
      <dgm:prSet/>
      <dgm:spPr/>
      <dgm:t>
        <a:bodyPr/>
        <a:lstStyle/>
        <a:p>
          <a:endParaRPr lang="ru-RU"/>
        </a:p>
      </dgm:t>
    </dgm:pt>
    <dgm:pt modelId="{0BD9D5B9-06FB-40A2-B2DA-3B6EC8F2AD66}" type="sibTrans" cxnId="{6630AC7B-68AC-420E-A37C-85F4A23BC6B2}">
      <dgm:prSet/>
      <dgm:spPr/>
      <dgm:t>
        <a:bodyPr/>
        <a:lstStyle/>
        <a:p>
          <a:endParaRPr lang="ru-RU"/>
        </a:p>
      </dgm:t>
    </dgm:pt>
    <dgm:pt modelId="{26C86A41-B33B-485C-95E2-593939C9F66D}">
      <dgm:prSet phldrT="[Текст]"/>
      <dgm:spPr/>
      <dgm:t>
        <a:bodyPr/>
        <a:lstStyle/>
        <a:p>
          <a:r>
            <a:rPr lang="ru-RU" dirty="0" smtClean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rPr>
            <a:t>Локальный нормативный акт  </a:t>
          </a:r>
          <a:endParaRPr lang="ru-RU" dirty="0">
            <a:solidFill>
              <a:srgbClr val="660066"/>
            </a:solidFill>
            <a:latin typeface="Times New Roman" pitchFamily="18" charset="0"/>
            <a:cs typeface="Times New Roman" pitchFamily="18" charset="0"/>
          </a:endParaRPr>
        </a:p>
      </dgm:t>
    </dgm:pt>
    <dgm:pt modelId="{8141914C-71D1-4BC2-BAA7-38DFA88964F1}" type="parTrans" cxnId="{2874FB43-295C-4AC3-84B4-884622E6CF0F}">
      <dgm:prSet/>
      <dgm:spPr/>
      <dgm:t>
        <a:bodyPr/>
        <a:lstStyle/>
        <a:p>
          <a:endParaRPr lang="ru-RU"/>
        </a:p>
      </dgm:t>
    </dgm:pt>
    <dgm:pt modelId="{5AA56C10-F389-4B68-823B-2A72079CCE1E}" type="sibTrans" cxnId="{2874FB43-295C-4AC3-84B4-884622E6CF0F}">
      <dgm:prSet/>
      <dgm:spPr/>
      <dgm:t>
        <a:bodyPr/>
        <a:lstStyle/>
        <a:p>
          <a:endParaRPr lang="ru-RU"/>
        </a:p>
      </dgm:t>
    </dgm:pt>
    <dgm:pt modelId="{EE0CD197-0E6A-4A45-830C-8A87736814A6}">
      <dgm:prSet phldrT="[Текст]"/>
      <dgm:spPr/>
      <dgm:t>
        <a:bodyPr/>
        <a:lstStyle/>
        <a:p>
          <a:r>
            <a:rPr lang="ru-RU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положение</a:t>
          </a:r>
          <a:endParaRPr lang="ru-RU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BC509358-B030-4216-AA9B-E68C63D4466B}" type="parTrans" cxnId="{7524FA1B-D56C-440E-B565-BC729F9F1D1E}">
      <dgm:prSet/>
      <dgm:spPr/>
      <dgm:t>
        <a:bodyPr/>
        <a:lstStyle/>
        <a:p>
          <a:endParaRPr lang="ru-RU"/>
        </a:p>
      </dgm:t>
    </dgm:pt>
    <dgm:pt modelId="{4504BF16-5CBB-4DCD-B108-7F7EA7C26135}" type="sibTrans" cxnId="{7524FA1B-D56C-440E-B565-BC729F9F1D1E}">
      <dgm:prSet/>
      <dgm:spPr/>
      <dgm:t>
        <a:bodyPr/>
        <a:lstStyle/>
        <a:p>
          <a:endParaRPr lang="ru-RU"/>
        </a:p>
      </dgm:t>
    </dgm:pt>
    <dgm:pt modelId="{D4C4E806-B462-4CC6-8393-AFD715B6319F}">
      <dgm:prSet phldrT="[Текст]"/>
      <dgm:spPr/>
      <dgm:t>
        <a:bodyPr/>
        <a:lstStyle/>
        <a:p>
          <a:r>
            <a:rPr lang="ru-RU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инструкция</a:t>
          </a:r>
          <a:endParaRPr lang="ru-RU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B3CEDBEB-F574-45FD-B112-0E954DE8D88C}" type="parTrans" cxnId="{499C07D1-74B9-46AA-AB71-1BB55B3610A4}">
      <dgm:prSet/>
      <dgm:spPr/>
      <dgm:t>
        <a:bodyPr/>
        <a:lstStyle/>
        <a:p>
          <a:endParaRPr lang="ru-RU"/>
        </a:p>
      </dgm:t>
    </dgm:pt>
    <dgm:pt modelId="{B4041567-EFB2-4EB8-93FC-D75BDE8EBD61}" type="sibTrans" cxnId="{499C07D1-74B9-46AA-AB71-1BB55B3610A4}">
      <dgm:prSet/>
      <dgm:spPr/>
      <dgm:t>
        <a:bodyPr/>
        <a:lstStyle/>
        <a:p>
          <a:endParaRPr lang="ru-RU"/>
        </a:p>
      </dgm:t>
    </dgm:pt>
    <dgm:pt modelId="{B211F808-46DA-42AB-8F34-EF7724781B70}">
      <dgm:prSet phldrT="[Текст]"/>
      <dgm:spPr/>
      <dgm:t>
        <a:bodyPr/>
        <a:lstStyle/>
        <a:p>
          <a:r>
            <a:rPr lang="ru-RU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решение </a:t>
          </a:r>
          <a:endParaRPr lang="ru-RU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64D96B7-6EF8-4CD4-8F7D-AC39D79D9896}" type="parTrans" cxnId="{016C45EB-E521-452D-B1BF-A05B7E463159}">
      <dgm:prSet/>
      <dgm:spPr/>
      <dgm:t>
        <a:bodyPr/>
        <a:lstStyle/>
        <a:p>
          <a:endParaRPr lang="ru-RU"/>
        </a:p>
      </dgm:t>
    </dgm:pt>
    <dgm:pt modelId="{81438043-A52B-47DD-8E9D-912428B7E149}" type="sibTrans" cxnId="{016C45EB-E521-452D-B1BF-A05B7E463159}">
      <dgm:prSet/>
      <dgm:spPr/>
      <dgm:t>
        <a:bodyPr/>
        <a:lstStyle/>
        <a:p>
          <a:endParaRPr lang="ru-RU"/>
        </a:p>
      </dgm:t>
    </dgm:pt>
    <dgm:pt modelId="{A04CB31B-222E-46BB-826A-14E1497DF873}">
      <dgm:prSet phldrT="[Текст]"/>
      <dgm:spPr/>
      <dgm:t>
        <a:bodyPr/>
        <a:lstStyle/>
        <a:p>
          <a:r>
            <a:rPr lang="ru-RU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правила</a:t>
          </a:r>
          <a:endParaRPr lang="ru-RU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C25AF15-E6AD-4824-AE98-C7DF69A13B1A}" type="parTrans" cxnId="{18E28B18-BE14-4403-B4D6-C7F9FD1B8A39}">
      <dgm:prSet/>
      <dgm:spPr/>
      <dgm:t>
        <a:bodyPr/>
        <a:lstStyle/>
        <a:p>
          <a:endParaRPr lang="ru-RU"/>
        </a:p>
      </dgm:t>
    </dgm:pt>
    <dgm:pt modelId="{5F8DEA18-9824-42BA-86AF-1936D625CF45}" type="sibTrans" cxnId="{18E28B18-BE14-4403-B4D6-C7F9FD1B8A39}">
      <dgm:prSet/>
      <dgm:spPr/>
      <dgm:t>
        <a:bodyPr/>
        <a:lstStyle/>
        <a:p>
          <a:endParaRPr lang="ru-RU"/>
        </a:p>
      </dgm:t>
    </dgm:pt>
    <dgm:pt modelId="{09405CBB-2C42-490E-AEF7-62F8AB76D571}" type="pres">
      <dgm:prSet presAssocID="{8623A489-F219-4635-BD95-67456200FB1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5117A02-085E-441B-B552-2A840966468F}" type="pres">
      <dgm:prSet presAssocID="{4DB16E6C-F9D0-4C2B-B774-1F2848D7F916}" presName="root" presStyleCnt="0"/>
      <dgm:spPr/>
    </dgm:pt>
    <dgm:pt modelId="{E75222AD-8AE6-4A71-934C-83C5D2616B49}" type="pres">
      <dgm:prSet presAssocID="{4DB16E6C-F9D0-4C2B-B774-1F2848D7F916}" presName="rootComposite" presStyleCnt="0"/>
      <dgm:spPr/>
    </dgm:pt>
    <dgm:pt modelId="{CB01894D-6F08-4556-A750-DA257C36E2F3}" type="pres">
      <dgm:prSet presAssocID="{4DB16E6C-F9D0-4C2B-B774-1F2848D7F916}" presName="rootText" presStyleLbl="node1" presStyleIdx="0" presStyleCnt="2" custScaleX="170497" custLinFactNeighborX="6230" custLinFactNeighborY="-4256"/>
      <dgm:spPr/>
      <dgm:t>
        <a:bodyPr/>
        <a:lstStyle/>
        <a:p>
          <a:endParaRPr lang="ru-RU"/>
        </a:p>
      </dgm:t>
    </dgm:pt>
    <dgm:pt modelId="{8EEE38BB-8475-4004-81D3-82875164BAF6}" type="pres">
      <dgm:prSet presAssocID="{4DB16E6C-F9D0-4C2B-B774-1F2848D7F916}" presName="rootConnector" presStyleLbl="node1" presStyleIdx="0" presStyleCnt="2"/>
      <dgm:spPr/>
      <dgm:t>
        <a:bodyPr/>
        <a:lstStyle/>
        <a:p>
          <a:endParaRPr lang="ru-RU"/>
        </a:p>
      </dgm:t>
    </dgm:pt>
    <dgm:pt modelId="{C9EF8E78-8ED6-4238-9F6A-DDE590781551}" type="pres">
      <dgm:prSet presAssocID="{4DB16E6C-F9D0-4C2B-B774-1F2848D7F916}" presName="childShape" presStyleCnt="0"/>
      <dgm:spPr/>
    </dgm:pt>
    <dgm:pt modelId="{75B5415D-6CA8-4E54-A6BC-B07319700165}" type="pres">
      <dgm:prSet presAssocID="{8765009E-7F2D-4E19-B221-4DB1DB0B0D8C}" presName="Name13" presStyleLbl="parChTrans1D2" presStyleIdx="0" presStyleCnt="6"/>
      <dgm:spPr/>
      <dgm:t>
        <a:bodyPr/>
        <a:lstStyle/>
        <a:p>
          <a:endParaRPr lang="ru-RU"/>
        </a:p>
      </dgm:t>
    </dgm:pt>
    <dgm:pt modelId="{40D52291-C7B4-47BC-97D1-5D37DF1AEBDA}" type="pres">
      <dgm:prSet presAssocID="{15042E5D-4569-463C-B668-0AA68D4A5F85}" presName="childText" presStyleLbl="bgAcc1" presStyleIdx="0" presStyleCnt="6" custScaleX="1825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FE9B6F-AC56-437E-9726-87D17D00E0D1}" type="pres">
      <dgm:prSet presAssocID="{13D0BF1B-05D8-47B2-9D4E-62C8F30458DD}" presName="Name13" presStyleLbl="parChTrans1D2" presStyleIdx="1" presStyleCnt="6"/>
      <dgm:spPr/>
      <dgm:t>
        <a:bodyPr/>
        <a:lstStyle/>
        <a:p>
          <a:endParaRPr lang="ru-RU"/>
        </a:p>
      </dgm:t>
    </dgm:pt>
    <dgm:pt modelId="{A194F192-8332-4B18-AE73-915B17F5BAA0}" type="pres">
      <dgm:prSet presAssocID="{F569C3C4-3664-401C-9836-58CDC20BD8FD}" presName="childText" presStyleLbl="bgAcc1" presStyleIdx="1" presStyleCnt="6" custScaleX="1814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20939E-C150-4EC4-8D3A-086A050D5912}" type="pres">
      <dgm:prSet presAssocID="{864D96B7-6EF8-4CD4-8F7D-AC39D79D9896}" presName="Name13" presStyleLbl="parChTrans1D2" presStyleIdx="2" presStyleCnt="6"/>
      <dgm:spPr/>
      <dgm:t>
        <a:bodyPr/>
        <a:lstStyle/>
        <a:p>
          <a:endParaRPr lang="ru-RU"/>
        </a:p>
      </dgm:t>
    </dgm:pt>
    <dgm:pt modelId="{4FB2F74C-D64F-4C22-8B27-6E934A86DB87}" type="pres">
      <dgm:prSet presAssocID="{B211F808-46DA-42AB-8F34-EF7724781B70}" presName="childText" presStyleLbl="bgAcc1" presStyleIdx="2" presStyleCnt="6" custScaleX="174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D81378-AA69-4964-B440-E96CDF2F935F}" type="pres">
      <dgm:prSet presAssocID="{26C86A41-B33B-485C-95E2-593939C9F66D}" presName="root" presStyleCnt="0"/>
      <dgm:spPr/>
    </dgm:pt>
    <dgm:pt modelId="{DCDD340C-5E02-46F8-BA64-019D3222B786}" type="pres">
      <dgm:prSet presAssocID="{26C86A41-B33B-485C-95E2-593939C9F66D}" presName="rootComposite" presStyleCnt="0"/>
      <dgm:spPr/>
    </dgm:pt>
    <dgm:pt modelId="{11E87FFC-94C4-46FA-A93F-CC49D6572AEE}" type="pres">
      <dgm:prSet presAssocID="{26C86A41-B33B-485C-95E2-593939C9F66D}" presName="rootText" presStyleLbl="node1" presStyleIdx="1" presStyleCnt="2" custScaleX="183508"/>
      <dgm:spPr/>
      <dgm:t>
        <a:bodyPr/>
        <a:lstStyle/>
        <a:p>
          <a:endParaRPr lang="ru-RU"/>
        </a:p>
      </dgm:t>
    </dgm:pt>
    <dgm:pt modelId="{751E1096-1360-436F-8154-97A63C9664FD}" type="pres">
      <dgm:prSet presAssocID="{26C86A41-B33B-485C-95E2-593939C9F66D}" presName="rootConnector" presStyleLbl="node1" presStyleIdx="1" presStyleCnt="2"/>
      <dgm:spPr/>
      <dgm:t>
        <a:bodyPr/>
        <a:lstStyle/>
        <a:p>
          <a:endParaRPr lang="ru-RU"/>
        </a:p>
      </dgm:t>
    </dgm:pt>
    <dgm:pt modelId="{868995E0-8C97-4E7E-B2C5-1CB44A9BF223}" type="pres">
      <dgm:prSet presAssocID="{26C86A41-B33B-485C-95E2-593939C9F66D}" presName="childShape" presStyleCnt="0"/>
      <dgm:spPr/>
    </dgm:pt>
    <dgm:pt modelId="{A00FC1F9-E46D-462F-BE27-60113DCE6AB4}" type="pres">
      <dgm:prSet presAssocID="{BC509358-B030-4216-AA9B-E68C63D4466B}" presName="Name13" presStyleLbl="parChTrans1D2" presStyleIdx="3" presStyleCnt="6"/>
      <dgm:spPr/>
      <dgm:t>
        <a:bodyPr/>
        <a:lstStyle/>
        <a:p>
          <a:endParaRPr lang="ru-RU"/>
        </a:p>
      </dgm:t>
    </dgm:pt>
    <dgm:pt modelId="{6986E9CC-5F9E-4CC9-8E85-D21F4D6A64B9}" type="pres">
      <dgm:prSet presAssocID="{EE0CD197-0E6A-4A45-830C-8A87736814A6}" presName="childText" presStyleLbl="bgAcc1" presStyleIdx="3" presStyleCnt="6" custScaleX="2015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59B1F7-DF51-4726-B930-00506F25517E}" type="pres">
      <dgm:prSet presAssocID="{B3CEDBEB-F574-45FD-B112-0E954DE8D88C}" presName="Name13" presStyleLbl="parChTrans1D2" presStyleIdx="4" presStyleCnt="6"/>
      <dgm:spPr/>
      <dgm:t>
        <a:bodyPr/>
        <a:lstStyle/>
        <a:p>
          <a:endParaRPr lang="ru-RU"/>
        </a:p>
      </dgm:t>
    </dgm:pt>
    <dgm:pt modelId="{28353D10-8A50-4E7D-9AA6-6A0130C6E24C}" type="pres">
      <dgm:prSet presAssocID="{D4C4E806-B462-4CC6-8393-AFD715B6319F}" presName="childText" presStyleLbl="bgAcc1" presStyleIdx="4" presStyleCnt="6" custScaleX="2071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4F95F2-A8F5-4876-B95C-040D688ED4D7}" type="pres">
      <dgm:prSet presAssocID="{8C25AF15-E6AD-4824-AE98-C7DF69A13B1A}" presName="Name13" presStyleLbl="parChTrans1D2" presStyleIdx="5" presStyleCnt="6"/>
      <dgm:spPr/>
      <dgm:t>
        <a:bodyPr/>
        <a:lstStyle/>
        <a:p>
          <a:endParaRPr lang="ru-RU"/>
        </a:p>
      </dgm:t>
    </dgm:pt>
    <dgm:pt modelId="{05C0CD86-FD5D-4088-B6DF-B4DC18146FA2}" type="pres">
      <dgm:prSet presAssocID="{A04CB31B-222E-46BB-826A-14E1497DF873}" presName="childText" presStyleLbl="bgAcc1" presStyleIdx="5" presStyleCnt="6" custScaleX="2030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62A10CA-438C-40BB-9864-4D1F7278E9CB}" type="presOf" srcId="{8623A489-F219-4635-BD95-67456200FB16}" destId="{09405CBB-2C42-490E-AEF7-62F8AB76D571}" srcOrd="0" destOrd="0" presId="urn:microsoft.com/office/officeart/2005/8/layout/hierarchy3"/>
    <dgm:cxn modelId="{BDE680C2-CF18-4B2B-AC8A-0E4475827ADE}" type="presOf" srcId="{26C86A41-B33B-485C-95E2-593939C9F66D}" destId="{11E87FFC-94C4-46FA-A93F-CC49D6572AEE}" srcOrd="0" destOrd="0" presId="urn:microsoft.com/office/officeart/2005/8/layout/hierarchy3"/>
    <dgm:cxn modelId="{C513499F-6B54-408A-8ACE-B4AA6909F78F}" srcId="{4DB16E6C-F9D0-4C2B-B774-1F2848D7F916}" destId="{15042E5D-4569-463C-B668-0AA68D4A5F85}" srcOrd="0" destOrd="0" parTransId="{8765009E-7F2D-4E19-B221-4DB1DB0B0D8C}" sibTransId="{5F45DDAD-6F5A-4CED-BBED-218712A7DC6B}"/>
    <dgm:cxn modelId="{016C45EB-E521-452D-B1BF-A05B7E463159}" srcId="{4DB16E6C-F9D0-4C2B-B774-1F2848D7F916}" destId="{B211F808-46DA-42AB-8F34-EF7724781B70}" srcOrd="2" destOrd="0" parTransId="{864D96B7-6EF8-4CD4-8F7D-AC39D79D9896}" sibTransId="{81438043-A52B-47DD-8E9D-912428B7E149}"/>
    <dgm:cxn modelId="{D467060A-F5A8-4E83-B7AC-EA5AB80FBECD}" type="presOf" srcId="{864D96B7-6EF8-4CD4-8F7D-AC39D79D9896}" destId="{A720939E-C150-4EC4-8D3A-086A050D5912}" srcOrd="0" destOrd="0" presId="urn:microsoft.com/office/officeart/2005/8/layout/hierarchy3"/>
    <dgm:cxn modelId="{8880F4B7-6E80-4D1B-963F-ACF6D589A3B0}" type="presOf" srcId="{D4C4E806-B462-4CC6-8393-AFD715B6319F}" destId="{28353D10-8A50-4E7D-9AA6-6A0130C6E24C}" srcOrd="0" destOrd="0" presId="urn:microsoft.com/office/officeart/2005/8/layout/hierarchy3"/>
    <dgm:cxn modelId="{533AA921-70A2-46B4-BA15-662BA4DF4049}" srcId="{8623A489-F219-4635-BD95-67456200FB16}" destId="{4DB16E6C-F9D0-4C2B-B774-1F2848D7F916}" srcOrd="0" destOrd="0" parTransId="{F22131E2-4669-486A-A3F2-F62C4213CDCC}" sibTransId="{47BECC98-2AB2-4024-93B2-1B16B5B1D231}"/>
    <dgm:cxn modelId="{7558EC88-B603-49F3-9D14-508334DC2E44}" type="presOf" srcId="{4DB16E6C-F9D0-4C2B-B774-1F2848D7F916}" destId="{8EEE38BB-8475-4004-81D3-82875164BAF6}" srcOrd="1" destOrd="0" presId="urn:microsoft.com/office/officeart/2005/8/layout/hierarchy3"/>
    <dgm:cxn modelId="{5F884895-C0A2-48E5-9773-38CC90D868DB}" type="presOf" srcId="{15042E5D-4569-463C-B668-0AA68D4A5F85}" destId="{40D52291-C7B4-47BC-97D1-5D37DF1AEBDA}" srcOrd="0" destOrd="0" presId="urn:microsoft.com/office/officeart/2005/8/layout/hierarchy3"/>
    <dgm:cxn modelId="{6630AC7B-68AC-420E-A37C-85F4A23BC6B2}" srcId="{4DB16E6C-F9D0-4C2B-B774-1F2848D7F916}" destId="{F569C3C4-3664-401C-9836-58CDC20BD8FD}" srcOrd="1" destOrd="0" parTransId="{13D0BF1B-05D8-47B2-9D4E-62C8F30458DD}" sibTransId="{0BD9D5B9-06FB-40A2-B2DA-3B6EC8F2AD66}"/>
    <dgm:cxn modelId="{46E422D0-0020-40EC-81E8-5A0F32229BD9}" type="presOf" srcId="{13D0BF1B-05D8-47B2-9D4E-62C8F30458DD}" destId="{ADFE9B6F-AC56-437E-9726-87D17D00E0D1}" srcOrd="0" destOrd="0" presId="urn:microsoft.com/office/officeart/2005/8/layout/hierarchy3"/>
    <dgm:cxn modelId="{54480DB0-5C97-4A6E-B00D-25A16A715BA9}" type="presOf" srcId="{26C86A41-B33B-485C-95E2-593939C9F66D}" destId="{751E1096-1360-436F-8154-97A63C9664FD}" srcOrd="1" destOrd="0" presId="urn:microsoft.com/office/officeart/2005/8/layout/hierarchy3"/>
    <dgm:cxn modelId="{84592757-38F6-4387-9A1C-F986B1D709A6}" type="presOf" srcId="{EE0CD197-0E6A-4A45-830C-8A87736814A6}" destId="{6986E9CC-5F9E-4CC9-8E85-D21F4D6A64B9}" srcOrd="0" destOrd="0" presId="urn:microsoft.com/office/officeart/2005/8/layout/hierarchy3"/>
    <dgm:cxn modelId="{2874FB43-295C-4AC3-84B4-884622E6CF0F}" srcId="{8623A489-F219-4635-BD95-67456200FB16}" destId="{26C86A41-B33B-485C-95E2-593939C9F66D}" srcOrd="1" destOrd="0" parTransId="{8141914C-71D1-4BC2-BAA7-38DFA88964F1}" sibTransId="{5AA56C10-F389-4B68-823B-2A72079CCE1E}"/>
    <dgm:cxn modelId="{90F16532-80A8-4328-B16C-A00A517226B2}" type="presOf" srcId="{4DB16E6C-F9D0-4C2B-B774-1F2848D7F916}" destId="{CB01894D-6F08-4556-A750-DA257C36E2F3}" srcOrd="0" destOrd="0" presId="urn:microsoft.com/office/officeart/2005/8/layout/hierarchy3"/>
    <dgm:cxn modelId="{6ED4DD3C-6D7A-4DCB-BE9D-0D85D76E605E}" type="presOf" srcId="{A04CB31B-222E-46BB-826A-14E1497DF873}" destId="{05C0CD86-FD5D-4088-B6DF-B4DC18146FA2}" srcOrd="0" destOrd="0" presId="urn:microsoft.com/office/officeart/2005/8/layout/hierarchy3"/>
    <dgm:cxn modelId="{139C7DBE-5882-4203-8E81-7BF147112341}" type="presOf" srcId="{B3CEDBEB-F574-45FD-B112-0E954DE8D88C}" destId="{5159B1F7-DF51-4726-B930-00506F25517E}" srcOrd="0" destOrd="0" presId="urn:microsoft.com/office/officeart/2005/8/layout/hierarchy3"/>
    <dgm:cxn modelId="{2A517C1B-BD71-40D6-83F6-BAF63BBE13C2}" type="presOf" srcId="{BC509358-B030-4216-AA9B-E68C63D4466B}" destId="{A00FC1F9-E46D-462F-BE27-60113DCE6AB4}" srcOrd="0" destOrd="0" presId="urn:microsoft.com/office/officeart/2005/8/layout/hierarchy3"/>
    <dgm:cxn modelId="{7E0337A7-8942-402B-8D09-33B4C1DAD8D1}" type="presOf" srcId="{8C25AF15-E6AD-4824-AE98-C7DF69A13B1A}" destId="{AA4F95F2-A8F5-4876-B95C-040D688ED4D7}" srcOrd="0" destOrd="0" presId="urn:microsoft.com/office/officeart/2005/8/layout/hierarchy3"/>
    <dgm:cxn modelId="{7524FA1B-D56C-440E-B565-BC729F9F1D1E}" srcId="{26C86A41-B33B-485C-95E2-593939C9F66D}" destId="{EE0CD197-0E6A-4A45-830C-8A87736814A6}" srcOrd="0" destOrd="0" parTransId="{BC509358-B030-4216-AA9B-E68C63D4466B}" sibTransId="{4504BF16-5CBB-4DCD-B108-7F7EA7C26135}"/>
    <dgm:cxn modelId="{DDBF3C8F-A1EF-48E2-923A-21B46C5FFE37}" type="presOf" srcId="{8765009E-7F2D-4E19-B221-4DB1DB0B0D8C}" destId="{75B5415D-6CA8-4E54-A6BC-B07319700165}" srcOrd="0" destOrd="0" presId="urn:microsoft.com/office/officeart/2005/8/layout/hierarchy3"/>
    <dgm:cxn modelId="{CB7D79E7-7EA1-4806-88A0-525408F4FBE0}" type="presOf" srcId="{B211F808-46DA-42AB-8F34-EF7724781B70}" destId="{4FB2F74C-D64F-4C22-8B27-6E934A86DB87}" srcOrd="0" destOrd="0" presId="urn:microsoft.com/office/officeart/2005/8/layout/hierarchy3"/>
    <dgm:cxn modelId="{48007008-7C15-4C85-A638-BAE2A8A7B423}" type="presOf" srcId="{F569C3C4-3664-401C-9836-58CDC20BD8FD}" destId="{A194F192-8332-4B18-AE73-915B17F5BAA0}" srcOrd="0" destOrd="0" presId="urn:microsoft.com/office/officeart/2005/8/layout/hierarchy3"/>
    <dgm:cxn modelId="{499C07D1-74B9-46AA-AB71-1BB55B3610A4}" srcId="{26C86A41-B33B-485C-95E2-593939C9F66D}" destId="{D4C4E806-B462-4CC6-8393-AFD715B6319F}" srcOrd="1" destOrd="0" parTransId="{B3CEDBEB-F574-45FD-B112-0E954DE8D88C}" sibTransId="{B4041567-EFB2-4EB8-93FC-D75BDE8EBD61}"/>
    <dgm:cxn modelId="{18E28B18-BE14-4403-B4D6-C7F9FD1B8A39}" srcId="{26C86A41-B33B-485C-95E2-593939C9F66D}" destId="{A04CB31B-222E-46BB-826A-14E1497DF873}" srcOrd="2" destOrd="0" parTransId="{8C25AF15-E6AD-4824-AE98-C7DF69A13B1A}" sibTransId="{5F8DEA18-9824-42BA-86AF-1936D625CF45}"/>
    <dgm:cxn modelId="{BF85DE3F-01B8-4D39-86A5-601213D9FD5A}" type="presParOf" srcId="{09405CBB-2C42-490E-AEF7-62F8AB76D571}" destId="{C5117A02-085E-441B-B552-2A840966468F}" srcOrd="0" destOrd="0" presId="urn:microsoft.com/office/officeart/2005/8/layout/hierarchy3"/>
    <dgm:cxn modelId="{FC70B50A-40FF-4C95-ADCE-C7D450B82F8D}" type="presParOf" srcId="{C5117A02-085E-441B-B552-2A840966468F}" destId="{E75222AD-8AE6-4A71-934C-83C5D2616B49}" srcOrd="0" destOrd="0" presId="urn:microsoft.com/office/officeart/2005/8/layout/hierarchy3"/>
    <dgm:cxn modelId="{5C984ADF-9445-417B-8F9E-EBBDBF8642D4}" type="presParOf" srcId="{E75222AD-8AE6-4A71-934C-83C5D2616B49}" destId="{CB01894D-6F08-4556-A750-DA257C36E2F3}" srcOrd="0" destOrd="0" presId="urn:microsoft.com/office/officeart/2005/8/layout/hierarchy3"/>
    <dgm:cxn modelId="{33A22C11-2923-4997-AB94-7850BF42A8A4}" type="presParOf" srcId="{E75222AD-8AE6-4A71-934C-83C5D2616B49}" destId="{8EEE38BB-8475-4004-81D3-82875164BAF6}" srcOrd="1" destOrd="0" presId="urn:microsoft.com/office/officeart/2005/8/layout/hierarchy3"/>
    <dgm:cxn modelId="{D813BC68-3738-46B5-A040-ABFA8B9F0BCC}" type="presParOf" srcId="{C5117A02-085E-441B-B552-2A840966468F}" destId="{C9EF8E78-8ED6-4238-9F6A-DDE590781551}" srcOrd="1" destOrd="0" presId="urn:microsoft.com/office/officeart/2005/8/layout/hierarchy3"/>
    <dgm:cxn modelId="{DE79EDB5-0D37-4FBE-A20C-6B843DDDF759}" type="presParOf" srcId="{C9EF8E78-8ED6-4238-9F6A-DDE590781551}" destId="{75B5415D-6CA8-4E54-A6BC-B07319700165}" srcOrd="0" destOrd="0" presId="urn:microsoft.com/office/officeart/2005/8/layout/hierarchy3"/>
    <dgm:cxn modelId="{C5163B27-6DCB-43DF-A323-476464F93767}" type="presParOf" srcId="{C9EF8E78-8ED6-4238-9F6A-DDE590781551}" destId="{40D52291-C7B4-47BC-97D1-5D37DF1AEBDA}" srcOrd="1" destOrd="0" presId="urn:microsoft.com/office/officeart/2005/8/layout/hierarchy3"/>
    <dgm:cxn modelId="{39E867CE-734C-463B-8891-AA29B497BE9B}" type="presParOf" srcId="{C9EF8E78-8ED6-4238-9F6A-DDE590781551}" destId="{ADFE9B6F-AC56-437E-9726-87D17D00E0D1}" srcOrd="2" destOrd="0" presId="urn:microsoft.com/office/officeart/2005/8/layout/hierarchy3"/>
    <dgm:cxn modelId="{245784AD-7B81-4625-A657-C012E4142A4E}" type="presParOf" srcId="{C9EF8E78-8ED6-4238-9F6A-DDE590781551}" destId="{A194F192-8332-4B18-AE73-915B17F5BAA0}" srcOrd="3" destOrd="0" presId="urn:microsoft.com/office/officeart/2005/8/layout/hierarchy3"/>
    <dgm:cxn modelId="{627704F4-72B2-4E72-A7B9-4E7DB9BAFED4}" type="presParOf" srcId="{C9EF8E78-8ED6-4238-9F6A-DDE590781551}" destId="{A720939E-C150-4EC4-8D3A-086A050D5912}" srcOrd="4" destOrd="0" presId="urn:microsoft.com/office/officeart/2005/8/layout/hierarchy3"/>
    <dgm:cxn modelId="{5750EFE3-B839-4128-B0C0-D89A0B18B65A}" type="presParOf" srcId="{C9EF8E78-8ED6-4238-9F6A-DDE590781551}" destId="{4FB2F74C-D64F-4C22-8B27-6E934A86DB87}" srcOrd="5" destOrd="0" presId="urn:microsoft.com/office/officeart/2005/8/layout/hierarchy3"/>
    <dgm:cxn modelId="{AE81C767-42F3-47EA-A610-84DF086D1332}" type="presParOf" srcId="{09405CBB-2C42-490E-AEF7-62F8AB76D571}" destId="{F5D81378-AA69-4964-B440-E96CDF2F935F}" srcOrd="1" destOrd="0" presId="urn:microsoft.com/office/officeart/2005/8/layout/hierarchy3"/>
    <dgm:cxn modelId="{1E9C5ED7-9E15-4D27-844E-24928B0F5505}" type="presParOf" srcId="{F5D81378-AA69-4964-B440-E96CDF2F935F}" destId="{DCDD340C-5E02-46F8-BA64-019D3222B786}" srcOrd="0" destOrd="0" presId="urn:microsoft.com/office/officeart/2005/8/layout/hierarchy3"/>
    <dgm:cxn modelId="{AFE7CBED-6B81-4208-91BA-4F1DA86E1B1E}" type="presParOf" srcId="{DCDD340C-5E02-46F8-BA64-019D3222B786}" destId="{11E87FFC-94C4-46FA-A93F-CC49D6572AEE}" srcOrd="0" destOrd="0" presId="urn:microsoft.com/office/officeart/2005/8/layout/hierarchy3"/>
    <dgm:cxn modelId="{0BC92E23-C114-4003-8139-B589266BC7B4}" type="presParOf" srcId="{DCDD340C-5E02-46F8-BA64-019D3222B786}" destId="{751E1096-1360-436F-8154-97A63C9664FD}" srcOrd="1" destOrd="0" presId="urn:microsoft.com/office/officeart/2005/8/layout/hierarchy3"/>
    <dgm:cxn modelId="{689028FC-E1B2-4829-BBDC-E41BE62487A5}" type="presParOf" srcId="{F5D81378-AA69-4964-B440-E96CDF2F935F}" destId="{868995E0-8C97-4E7E-B2C5-1CB44A9BF223}" srcOrd="1" destOrd="0" presId="urn:microsoft.com/office/officeart/2005/8/layout/hierarchy3"/>
    <dgm:cxn modelId="{ADEDF19C-F665-41CB-BB14-71EE3902D7C1}" type="presParOf" srcId="{868995E0-8C97-4E7E-B2C5-1CB44A9BF223}" destId="{A00FC1F9-E46D-462F-BE27-60113DCE6AB4}" srcOrd="0" destOrd="0" presId="urn:microsoft.com/office/officeart/2005/8/layout/hierarchy3"/>
    <dgm:cxn modelId="{C16A5BA7-5486-4487-A925-12AB8B953193}" type="presParOf" srcId="{868995E0-8C97-4E7E-B2C5-1CB44A9BF223}" destId="{6986E9CC-5F9E-4CC9-8E85-D21F4D6A64B9}" srcOrd="1" destOrd="0" presId="urn:microsoft.com/office/officeart/2005/8/layout/hierarchy3"/>
    <dgm:cxn modelId="{235724E9-DE83-466B-8A69-465B883898ED}" type="presParOf" srcId="{868995E0-8C97-4E7E-B2C5-1CB44A9BF223}" destId="{5159B1F7-DF51-4726-B930-00506F25517E}" srcOrd="2" destOrd="0" presId="urn:microsoft.com/office/officeart/2005/8/layout/hierarchy3"/>
    <dgm:cxn modelId="{B1E1B745-16BC-4F1D-8DCB-091B63854F44}" type="presParOf" srcId="{868995E0-8C97-4E7E-B2C5-1CB44A9BF223}" destId="{28353D10-8A50-4E7D-9AA6-6A0130C6E24C}" srcOrd="3" destOrd="0" presId="urn:microsoft.com/office/officeart/2005/8/layout/hierarchy3"/>
    <dgm:cxn modelId="{4CA34789-CBE8-436F-9AA2-BE44E074F8AB}" type="presParOf" srcId="{868995E0-8C97-4E7E-B2C5-1CB44A9BF223}" destId="{AA4F95F2-A8F5-4876-B95C-040D688ED4D7}" srcOrd="4" destOrd="0" presId="urn:microsoft.com/office/officeart/2005/8/layout/hierarchy3"/>
    <dgm:cxn modelId="{31BCEB66-2C31-4C06-8252-B73EA66B9271}" type="presParOf" srcId="{868995E0-8C97-4E7E-B2C5-1CB44A9BF223}" destId="{05C0CD86-FD5D-4088-B6DF-B4DC18146FA2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42EA006-D37C-4972-88D3-15B47ED79619}">
      <dsp:nvSpPr>
        <dsp:cNvPr id="0" name=""/>
        <dsp:cNvSpPr/>
      </dsp:nvSpPr>
      <dsp:spPr>
        <a:xfrm>
          <a:off x="7594" y="25557"/>
          <a:ext cx="2269939" cy="49894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выполнить требования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ГК РФ к учредительным документам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594" y="25557"/>
        <a:ext cx="2269939" cy="4989445"/>
      </dsp:txXfrm>
    </dsp:sp>
    <dsp:sp modelId="{AF75039A-6290-4A01-8C77-901D4E4EF7E1}">
      <dsp:nvSpPr>
        <dsp:cNvPr id="0" name=""/>
        <dsp:cNvSpPr/>
      </dsp:nvSpPr>
      <dsp:spPr>
        <a:xfrm rot="21572216">
          <a:off x="2500230" y="2225926"/>
          <a:ext cx="472147" cy="5629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lumMod val="60000"/>
            <a:lumOff val="4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21572216">
        <a:off x="2500230" y="2225926"/>
        <a:ext cx="472147" cy="562945"/>
      </dsp:txXfrm>
    </dsp:sp>
    <dsp:sp modelId="{5D703AD6-443B-4FC0-B516-D2154568D104}">
      <dsp:nvSpPr>
        <dsp:cNvPr id="0" name=""/>
        <dsp:cNvSpPr/>
      </dsp:nvSpPr>
      <dsp:spPr>
        <a:xfrm>
          <a:off x="3168349" y="11"/>
          <a:ext cx="2269939" cy="49894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2000" kern="1200" dirty="0" smtClean="0"/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выполнить требования 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Федерального закона 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«О некоммерческих организациях»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или 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Федерального закона 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«Об автономных учреждениях» 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к учредительным документам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68349" y="11"/>
        <a:ext cx="2269939" cy="4989445"/>
      </dsp:txXfrm>
    </dsp:sp>
    <dsp:sp modelId="{C518B8EC-3649-4241-86E0-286071F14D35}">
      <dsp:nvSpPr>
        <dsp:cNvPr id="0" name=""/>
        <dsp:cNvSpPr/>
      </dsp:nvSpPr>
      <dsp:spPr>
        <a:xfrm rot="27486">
          <a:off x="5669565" y="2226145"/>
          <a:ext cx="490338" cy="5629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lumMod val="60000"/>
            <a:lumOff val="4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27486">
        <a:off x="5669565" y="2226145"/>
        <a:ext cx="490338" cy="562945"/>
      </dsp:txXfrm>
    </dsp:sp>
    <dsp:sp modelId="{AAB21A85-B2CD-4A87-BCDB-E936B9B2F377}">
      <dsp:nvSpPr>
        <dsp:cNvPr id="0" name=""/>
        <dsp:cNvSpPr/>
      </dsp:nvSpPr>
      <dsp:spPr>
        <a:xfrm>
          <a:off x="6363425" y="25557"/>
          <a:ext cx="2269939" cy="49894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включить вопросы, 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установленные ст.25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и дополнительные нормы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Федерального закона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«Об образовании в РФ»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363425" y="25557"/>
        <a:ext cx="2269939" cy="498944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FFEE6F1-568B-4369-B71C-BE0F520BA2E6}">
      <dsp:nvSpPr>
        <dsp:cNvPr id="0" name=""/>
        <dsp:cNvSpPr/>
      </dsp:nvSpPr>
      <dsp:spPr>
        <a:xfrm>
          <a:off x="0" y="333402"/>
          <a:ext cx="8229600" cy="453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4749CA-5BB1-4AB9-9E69-CFF893BE4C9F}">
      <dsp:nvSpPr>
        <dsp:cNvPr id="0" name=""/>
        <dsp:cNvSpPr/>
      </dsp:nvSpPr>
      <dsp:spPr>
        <a:xfrm>
          <a:off x="391790" y="67722"/>
          <a:ext cx="7835792" cy="53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1. Общие положения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91790" y="67722"/>
        <a:ext cx="7835792" cy="531360"/>
      </dsp:txXfrm>
    </dsp:sp>
    <dsp:sp modelId="{2339B23F-D4CA-4E77-BAAF-B498420BFCB4}">
      <dsp:nvSpPr>
        <dsp:cNvPr id="0" name=""/>
        <dsp:cNvSpPr/>
      </dsp:nvSpPr>
      <dsp:spPr>
        <a:xfrm>
          <a:off x="0" y="1149882"/>
          <a:ext cx="8229600" cy="453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1F4965-B742-4ED6-BDFA-54777BDC8DDE}">
      <dsp:nvSpPr>
        <dsp:cNvPr id="0" name=""/>
        <dsp:cNvSpPr/>
      </dsp:nvSpPr>
      <dsp:spPr>
        <a:xfrm>
          <a:off x="391790" y="884202"/>
          <a:ext cx="7835792" cy="53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2. Предмет, цели и виды основной и иной приносящей доход деятельности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91790" y="884202"/>
        <a:ext cx="7835792" cy="531360"/>
      </dsp:txXfrm>
    </dsp:sp>
    <dsp:sp modelId="{4551F762-00CE-40B4-868D-ED16FC36AEAB}">
      <dsp:nvSpPr>
        <dsp:cNvPr id="0" name=""/>
        <dsp:cNvSpPr/>
      </dsp:nvSpPr>
      <dsp:spPr>
        <a:xfrm>
          <a:off x="0" y="1966362"/>
          <a:ext cx="8229600" cy="453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AA586D-C09D-417C-84E5-0E94EDF389A4}">
      <dsp:nvSpPr>
        <dsp:cNvPr id="0" name=""/>
        <dsp:cNvSpPr/>
      </dsp:nvSpPr>
      <dsp:spPr>
        <a:xfrm>
          <a:off x="391790" y="1700682"/>
          <a:ext cx="7835792" cy="53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smtClean="0">
              <a:latin typeface="Times New Roman" pitchFamily="18" charset="0"/>
              <a:cs typeface="Times New Roman" pitchFamily="18" charset="0"/>
            </a:rPr>
            <a:t>3. Образовательная деятельность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91790" y="1700682"/>
        <a:ext cx="7835792" cy="531360"/>
      </dsp:txXfrm>
    </dsp:sp>
    <dsp:sp modelId="{1109CB04-E3F4-425D-BA94-562CE1F855E8}">
      <dsp:nvSpPr>
        <dsp:cNvPr id="0" name=""/>
        <dsp:cNvSpPr/>
      </dsp:nvSpPr>
      <dsp:spPr>
        <a:xfrm>
          <a:off x="0" y="2782842"/>
          <a:ext cx="8229600" cy="453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2BE120-6A9B-472C-86CA-E3EEDEAEADD0}">
      <dsp:nvSpPr>
        <dsp:cNvPr id="0" name=""/>
        <dsp:cNvSpPr/>
      </dsp:nvSpPr>
      <dsp:spPr>
        <a:xfrm>
          <a:off x="391790" y="2517162"/>
          <a:ext cx="7835792" cy="53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smtClean="0">
              <a:latin typeface="Times New Roman" pitchFamily="18" charset="0"/>
              <a:cs typeface="Times New Roman" pitchFamily="18" charset="0"/>
            </a:rPr>
            <a:t>4. Управление образовательной организацией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91790" y="2517162"/>
        <a:ext cx="7835792" cy="531360"/>
      </dsp:txXfrm>
    </dsp:sp>
    <dsp:sp modelId="{30ADDA60-FF66-478D-8693-797D99D796AB}">
      <dsp:nvSpPr>
        <dsp:cNvPr id="0" name=""/>
        <dsp:cNvSpPr/>
      </dsp:nvSpPr>
      <dsp:spPr>
        <a:xfrm>
          <a:off x="0" y="3599322"/>
          <a:ext cx="8229600" cy="453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160AC7-E741-4ACF-A053-77FE2CEBF89F}">
      <dsp:nvSpPr>
        <dsp:cNvPr id="0" name=""/>
        <dsp:cNvSpPr/>
      </dsp:nvSpPr>
      <dsp:spPr>
        <a:xfrm>
          <a:off x="391790" y="3333642"/>
          <a:ext cx="7835792" cy="53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5. Имущество и финансовое обеспечение  образовательной организации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91790" y="3333642"/>
        <a:ext cx="7835792" cy="531360"/>
      </dsp:txXfrm>
    </dsp:sp>
    <dsp:sp modelId="{6DECCF48-759A-4BAF-BE8B-4BB7AE7BE309}">
      <dsp:nvSpPr>
        <dsp:cNvPr id="0" name=""/>
        <dsp:cNvSpPr/>
      </dsp:nvSpPr>
      <dsp:spPr>
        <a:xfrm>
          <a:off x="0" y="4415802"/>
          <a:ext cx="8229600" cy="453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465827-0DDD-47A5-80EC-CCF4F43DECE0}">
      <dsp:nvSpPr>
        <dsp:cNvPr id="0" name=""/>
        <dsp:cNvSpPr/>
      </dsp:nvSpPr>
      <dsp:spPr>
        <a:xfrm>
          <a:off x="391790" y="4150122"/>
          <a:ext cx="7835792" cy="53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smtClean="0">
              <a:latin typeface="Times New Roman" pitchFamily="18" charset="0"/>
              <a:cs typeface="Times New Roman" pitchFamily="18" charset="0"/>
            </a:rPr>
            <a:t>6.Порядок изменения устава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91790" y="4150122"/>
        <a:ext cx="7835792" cy="53136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9ECCDD2-BA81-4BA0-B3C8-5E56952BCC19}">
      <dsp:nvSpPr>
        <dsp:cNvPr id="0" name=""/>
        <dsp:cNvSpPr/>
      </dsp:nvSpPr>
      <dsp:spPr>
        <a:xfrm>
          <a:off x="0" y="1718"/>
          <a:ext cx="8229600" cy="121670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lt1"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rPr>
            <a:t>- наименование образовательной организации, содержащее указание на характер деятельности,  собственника имущества и организационно-правовую форму (для казенных и бюджетных учреждений);</a:t>
          </a:r>
          <a:endParaRPr lang="ru-RU" sz="2000" b="1" kern="1200" dirty="0">
            <a:solidFill>
              <a:srgbClr val="660033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1718"/>
        <a:ext cx="8229600" cy="1216705"/>
      </dsp:txXfrm>
    </dsp:sp>
    <dsp:sp modelId="{3C813F03-D808-4CC9-907D-697328CA7DF0}">
      <dsp:nvSpPr>
        <dsp:cNvPr id="0" name=""/>
        <dsp:cNvSpPr/>
      </dsp:nvSpPr>
      <dsp:spPr>
        <a:xfrm>
          <a:off x="0" y="1226228"/>
          <a:ext cx="8229600" cy="735591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lt1"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rPr>
            <a:t>- тип образовательной организации;</a:t>
          </a:r>
          <a:endParaRPr lang="ru-RU" sz="2000" b="1" kern="1200" dirty="0">
            <a:solidFill>
              <a:srgbClr val="660033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1226228"/>
        <a:ext cx="8229600" cy="735591"/>
      </dsp:txXfrm>
    </dsp:sp>
    <dsp:sp modelId="{19BAE33B-BF8C-485B-84DB-B047D6037548}">
      <dsp:nvSpPr>
        <dsp:cNvPr id="0" name=""/>
        <dsp:cNvSpPr/>
      </dsp:nvSpPr>
      <dsp:spPr>
        <a:xfrm>
          <a:off x="0" y="1969625"/>
          <a:ext cx="8229600" cy="735591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lt1"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rPr>
            <a:t>-учредитель(учредители)</a:t>
          </a:r>
          <a:endParaRPr lang="ru-RU" sz="2000" b="1" kern="1200" dirty="0">
            <a:solidFill>
              <a:srgbClr val="660033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1969625"/>
        <a:ext cx="8229600" cy="735591"/>
      </dsp:txXfrm>
    </dsp:sp>
    <dsp:sp modelId="{E0212CAE-85CF-4280-867C-A7A4FD347EC2}">
      <dsp:nvSpPr>
        <dsp:cNvPr id="0" name=""/>
        <dsp:cNvSpPr/>
      </dsp:nvSpPr>
      <dsp:spPr>
        <a:xfrm>
          <a:off x="0" y="2713021"/>
          <a:ext cx="8229600" cy="735591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lt1"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rPr>
            <a:t>- сведения о собственнике имущества (для казенных и бюджетных учреждений)</a:t>
          </a:r>
          <a:endParaRPr lang="ru-RU" sz="2000" b="1" kern="1200" dirty="0">
            <a:solidFill>
              <a:srgbClr val="660033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2713021"/>
        <a:ext cx="8229600" cy="735591"/>
      </dsp:txXfrm>
    </dsp:sp>
    <dsp:sp modelId="{77129BFB-C476-4804-A7F3-FECE81A101CC}">
      <dsp:nvSpPr>
        <dsp:cNvPr id="0" name=""/>
        <dsp:cNvSpPr/>
      </dsp:nvSpPr>
      <dsp:spPr>
        <a:xfrm>
          <a:off x="0" y="3456418"/>
          <a:ext cx="8229600" cy="735591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lt1"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rPr>
            <a:t>- сведения о филиалах и представительствах (при их наличии)</a:t>
          </a:r>
          <a:endParaRPr lang="ru-RU" sz="2000" b="1" kern="1200" dirty="0">
            <a:solidFill>
              <a:srgbClr val="660033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3456418"/>
        <a:ext cx="8229600" cy="735591"/>
      </dsp:txXfrm>
    </dsp:sp>
    <dsp:sp modelId="{2DBC97A3-30FE-4112-A27F-1E09D03E1918}">
      <dsp:nvSpPr>
        <dsp:cNvPr id="0" name=""/>
        <dsp:cNvSpPr/>
      </dsp:nvSpPr>
      <dsp:spPr>
        <a:xfrm>
          <a:off x="0" y="4199814"/>
          <a:ext cx="8229600" cy="735591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lt1"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rPr>
            <a:t>- место нахождения образовательной организации</a:t>
          </a:r>
          <a:endParaRPr lang="ru-RU" sz="2000" b="1" kern="1200" dirty="0">
            <a:solidFill>
              <a:srgbClr val="660033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4199814"/>
        <a:ext cx="8229600" cy="735591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9ECCDD2-BA81-4BA0-B3C8-5E56952BCC19}">
      <dsp:nvSpPr>
        <dsp:cNvPr id="0" name=""/>
        <dsp:cNvSpPr/>
      </dsp:nvSpPr>
      <dsp:spPr>
        <a:xfrm>
          <a:off x="0" y="0"/>
          <a:ext cx="8229600" cy="127237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lt1"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rPr>
            <a:t>- наименование образовательной организации, содержащее указание на характер деятельности,  собственника имущества и организационно-правовую форму (для казенных и бюджетных учреждений)</a:t>
          </a:r>
          <a:endParaRPr lang="ru-RU" sz="2000" b="1" kern="1200" dirty="0">
            <a:solidFill>
              <a:srgbClr val="660033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8229600" cy="1272375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9ECCDD2-BA81-4BA0-B3C8-5E56952BCC19}">
      <dsp:nvSpPr>
        <dsp:cNvPr id="0" name=""/>
        <dsp:cNvSpPr/>
      </dsp:nvSpPr>
      <dsp:spPr>
        <a:xfrm>
          <a:off x="0" y="0"/>
          <a:ext cx="8229600" cy="127237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l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lt1"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rPr>
            <a:t>- наименование образовательной организации, содержащее указание на характер деятельности,  собственника имущества и организационно-правовую форму (для казенных и бюджетных учреждений)</a:t>
          </a:r>
          <a:endParaRPr lang="ru-RU" sz="2000" b="1" kern="1200" dirty="0">
            <a:solidFill>
              <a:srgbClr val="660033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8229600" cy="1272375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DAB0C6C-77BD-497F-A185-CFE4C4C1AB02}">
      <dsp:nvSpPr>
        <dsp:cNvPr id="0" name=""/>
        <dsp:cNvSpPr/>
      </dsp:nvSpPr>
      <dsp:spPr>
        <a:xfrm>
          <a:off x="0" y="27306"/>
          <a:ext cx="3845569" cy="720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</a:gsLst>
          <a:lin ang="95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>
              <a:solidFill>
                <a:srgbClr val="660033"/>
              </a:solidFill>
            </a:rPr>
            <a:t>Было</a:t>
          </a:r>
          <a:endParaRPr lang="ru-RU" sz="2500" b="1" kern="1200" dirty="0">
            <a:solidFill>
              <a:srgbClr val="660033"/>
            </a:solidFill>
          </a:endParaRPr>
        </a:p>
      </dsp:txBody>
      <dsp:txXfrm>
        <a:off x="0" y="27306"/>
        <a:ext cx="3845569" cy="720000"/>
      </dsp:txXfrm>
    </dsp:sp>
    <dsp:sp modelId="{C78E800C-00CD-49B6-99B4-F73C4E786BB9}">
      <dsp:nvSpPr>
        <dsp:cNvPr id="0" name=""/>
        <dsp:cNvSpPr/>
      </dsp:nvSpPr>
      <dsp:spPr>
        <a:xfrm>
          <a:off x="40" y="752656"/>
          <a:ext cx="3845569" cy="415181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Ст.32 Закона РФ        от 10.07.1992 № 3266-1   Разработка и принятие устава осуществляется коллективом образовательного учреждения</a:t>
          </a:r>
          <a:endParaRPr lang="ru-RU" sz="2500" b="1" kern="1200" dirty="0"/>
        </a:p>
      </dsp:txBody>
      <dsp:txXfrm>
        <a:off x="40" y="752656"/>
        <a:ext cx="3845569" cy="4151812"/>
      </dsp:txXfrm>
    </dsp:sp>
    <dsp:sp modelId="{2071A790-8780-42C9-9113-8954081C691C}">
      <dsp:nvSpPr>
        <dsp:cNvPr id="0" name=""/>
        <dsp:cNvSpPr/>
      </dsp:nvSpPr>
      <dsp:spPr>
        <a:xfrm>
          <a:off x="4383989" y="32656"/>
          <a:ext cx="3845569" cy="720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</a:gsLst>
          <a:lin ang="95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>
              <a:solidFill>
                <a:srgbClr val="660033"/>
              </a:solidFill>
            </a:rPr>
            <a:t>Стало</a:t>
          </a:r>
          <a:endParaRPr lang="ru-RU" sz="2500" b="1" kern="1200" dirty="0">
            <a:solidFill>
              <a:srgbClr val="660033"/>
            </a:solidFill>
          </a:endParaRPr>
        </a:p>
      </dsp:txBody>
      <dsp:txXfrm>
        <a:off x="4383989" y="32656"/>
        <a:ext cx="3845569" cy="720000"/>
      </dsp:txXfrm>
    </dsp:sp>
    <dsp:sp modelId="{07BFDAC6-0410-472E-A13F-A0B6C0AFA804}">
      <dsp:nvSpPr>
        <dsp:cNvPr id="0" name=""/>
        <dsp:cNvSpPr/>
      </dsp:nvSpPr>
      <dsp:spPr>
        <a:xfrm>
          <a:off x="4383989" y="752656"/>
          <a:ext cx="3845569" cy="415181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Ст. 25 ФЗ № 273</a:t>
          </a:r>
          <a:endParaRPr lang="ru-RU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Образовательная организация действует на основании устава, утвержденного в порядке, установленном законодательством РФ</a:t>
          </a:r>
          <a:endParaRPr lang="ru-RU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Ст. 52 ГК РФ         Устав утверждается его учредителем</a:t>
          </a:r>
          <a:endParaRPr lang="ru-RU" sz="2500" kern="1200" dirty="0"/>
        </a:p>
      </dsp:txBody>
      <dsp:txXfrm>
        <a:off x="4383989" y="752656"/>
        <a:ext cx="3845569" cy="4151812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B01894D-6F08-4556-A750-DA257C36E2F3}">
      <dsp:nvSpPr>
        <dsp:cNvPr id="0" name=""/>
        <dsp:cNvSpPr/>
      </dsp:nvSpPr>
      <dsp:spPr>
        <a:xfrm>
          <a:off x="133957" y="415175"/>
          <a:ext cx="3521507" cy="103271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rPr>
            <a:t>Индивидуальный локальный акт</a:t>
          </a:r>
          <a:endParaRPr lang="ru-RU" sz="3300" kern="1200" dirty="0">
            <a:solidFill>
              <a:srgbClr val="660066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33957" y="415175"/>
        <a:ext cx="3521507" cy="1032718"/>
      </dsp:txXfrm>
    </dsp:sp>
    <dsp:sp modelId="{75B5415D-6CA8-4E54-A6BC-B07319700165}">
      <dsp:nvSpPr>
        <dsp:cNvPr id="0" name=""/>
        <dsp:cNvSpPr/>
      </dsp:nvSpPr>
      <dsp:spPr>
        <a:xfrm>
          <a:off x="486108" y="1447894"/>
          <a:ext cx="223474" cy="8184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8491"/>
              </a:lnTo>
              <a:lnTo>
                <a:pt x="223474" y="818491"/>
              </a:lnTo>
            </a:path>
          </a:pathLst>
        </a:custGeom>
        <a:noFill/>
        <a:ln w="1905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D52291-C7B4-47BC-97D1-5D37DF1AEBDA}">
      <dsp:nvSpPr>
        <dsp:cNvPr id="0" name=""/>
        <dsp:cNvSpPr/>
      </dsp:nvSpPr>
      <dsp:spPr>
        <a:xfrm>
          <a:off x="709582" y="1750026"/>
          <a:ext cx="3016099" cy="1032718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i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постановление</a:t>
          </a:r>
          <a:endParaRPr lang="ru-RU" sz="3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709582" y="1750026"/>
        <a:ext cx="3016099" cy="1032718"/>
      </dsp:txXfrm>
    </dsp:sp>
    <dsp:sp modelId="{ADFE9B6F-AC56-437E-9726-87D17D00E0D1}">
      <dsp:nvSpPr>
        <dsp:cNvPr id="0" name=""/>
        <dsp:cNvSpPr/>
      </dsp:nvSpPr>
      <dsp:spPr>
        <a:xfrm>
          <a:off x="486108" y="1447894"/>
          <a:ext cx="223474" cy="21093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9389"/>
              </a:lnTo>
              <a:lnTo>
                <a:pt x="223474" y="2109389"/>
              </a:lnTo>
            </a:path>
          </a:pathLst>
        </a:custGeom>
        <a:noFill/>
        <a:ln w="1905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94F192-8332-4B18-AE73-915B17F5BAA0}">
      <dsp:nvSpPr>
        <dsp:cNvPr id="0" name=""/>
        <dsp:cNvSpPr/>
      </dsp:nvSpPr>
      <dsp:spPr>
        <a:xfrm>
          <a:off x="709582" y="3040924"/>
          <a:ext cx="2997840" cy="1032718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i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приказ</a:t>
          </a:r>
          <a:endParaRPr lang="ru-RU" sz="3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709582" y="3040924"/>
        <a:ext cx="2997840" cy="1032718"/>
      </dsp:txXfrm>
    </dsp:sp>
    <dsp:sp modelId="{A720939E-C150-4EC4-8D3A-086A050D5912}">
      <dsp:nvSpPr>
        <dsp:cNvPr id="0" name=""/>
        <dsp:cNvSpPr/>
      </dsp:nvSpPr>
      <dsp:spPr>
        <a:xfrm>
          <a:off x="486108" y="1447894"/>
          <a:ext cx="223474" cy="34002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00287"/>
              </a:lnTo>
              <a:lnTo>
                <a:pt x="223474" y="3400287"/>
              </a:lnTo>
            </a:path>
          </a:pathLst>
        </a:custGeom>
        <a:noFill/>
        <a:ln w="1905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B2F74C-D64F-4C22-8B27-6E934A86DB87}">
      <dsp:nvSpPr>
        <dsp:cNvPr id="0" name=""/>
        <dsp:cNvSpPr/>
      </dsp:nvSpPr>
      <dsp:spPr>
        <a:xfrm>
          <a:off x="709582" y="4331822"/>
          <a:ext cx="2877120" cy="1032718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i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решение </a:t>
          </a:r>
          <a:endParaRPr lang="ru-RU" sz="3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709582" y="4331822"/>
        <a:ext cx="2877120" cy="1032718"/>
      </dsp:txXfrm>
    </dsp:sp>
    <dsp:sp modelId="{11E87FFC-94C4-46FA-A93F-CC49D6572AEE}">
      <dsp:nvSpPr>
        <dsp:cNvPr id="0" name=""/>
        <dsp:cNvSpPr/>
      </dsp:nvSpPr>
      <dsp:spPr>
        <a:xfrm>
          <a:off x="4043147" y="459128"/>
          <a:ext cx="3790241" cy="103271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rPr>
            <a:t>Локальный нормативный акт  </a:t>
          </a:r>
          <a:endParaRPr lang="ru-RU" sz="3300" kern="1200" dirty="0">
            <a:solidFill>
              <a:srgbClr val="660066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043147" y="459128"/>
        <a:ext cx="3790241" cy="1032718"/>
      </dsp:txXfrm>
    </dsp:sp>
    <dsp:sp modelId="{A00FC1F9-E46D-462F-BE27-60113DCE6AB4}">
      <dsp:nvSpPr>
        <dsp:cNvPr id="0" name=""/>
        <dsp:cNvSpPr/>
      </dsp:nvSpPr>
      <dsp:spPr>
        <a:xfrm>
          <a:off x="4422172" y="1491846"/>
          <a:ext cx="379024" cy="7745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4538"/>
              </a:lnTo>
              <a:lnTo>
                <a:pt x="379024" y="774538"/>
              </a:lnTo>
            </a:path>
          </a:pathLst>
        </a:custGeom>
        <a:noFill/>
        <a:ln w="1905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86E9CC-5F9E-4CC9-8E85-D21F4D6A64B9}">
      <dsp:nvSpPr>
        <dsp:cNvPr id="0" name=""/>
        <dsp:cNvSpPr/>
      </dsp:nvSpPr>
      <dsp:spPr>
        <a:xfrm>
          <a:off x="4801196" y="1750026"/>
          <a:ext cx="3329500" cy="1032718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i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положение</a:t>
          </a:r>
          <a:endParaRPr lang="ru-RU" sz="3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801196" y="1750026"/>
        <a:ext cx="3329500" cy="1032718"/>
      </dsp:txXfrm>
    </dsp:sp>
    <dsp:sp modelId="{5159B1F7-DF51-4726-B930-00506F25517E}">
      <dsp:nvSpPr>
        <dsp:cNvPr id="0" name=""/>
        <dsp:cNvSpPr/>
      </dsp:nvSpPr>
      <dsp:spPr>
        <a:xfrm>
          <a:off x="4422172" y="1491846"/>
          <a:ext cx="379024" cy="20654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65436"/>
              </a:lnTo>
              <a:lnTo>
                <a:pt x="379024" y="2065436"/>
              </a:lnTo>
            </a:path>
          </a:pathLst>
        </a:custGeom>
        <a:noFill/>
        <a:ln w="1905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353D10-8A50-4E7D-9AA6-6A0130C6E24C}">
      <dsp:nvSpPr>
        <dsp:cNvPr id="0" name=""/>
        <dsp:cNvSpPr/>
      </dsp:nvSpPr>
      <dsp:spPr>
        <a:xfrm>
          <a:off x="4801196" y="3040924"/>
          <a:ext cx="3423122" cy="1032718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i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инструкция</a:t>
          </a:r>
          <a:endParaRPr lang="ru-RU" sz="3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801196" y="3040924"/>
        <a:ext cx="3423122" cy="1032718"/>
      </dsp:txXfrm>
    </dsp:sp>
    <dsp:sp modelId="{AA4F95F2-A8F5-4876-B95C-040D688ED4D7}">
      <dsp:nvSpPr>
        <dsp:cNvPr id="0" name=""/>
        <dsp:cNvSpPr/>
      </dsp:nvSpPr>
      <dsp:spPr>
        <a:xfrm>
          <a:off x="4422172" y="1491846"/>
          <a:ext cx="379024" cy="33563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56334"/>
              </a:lnTo>
              <a:lnTo>
                <a:pt x="379024" y="3356334"/>
              </a:lnTo>
            </a:path>
          </a:pathLst>
        </a:custGeom>
        <a:noFill/>
        <a:ln w="1905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C0CD86-FD5D-4088-B6DF-B4DC18146FA2}">
      <dsp:nvSpPr>
        <dsp:cNvPr id="0" name=""/>
        <dsp:cNvSpPr/>
      </dsp:nvSpPr>
      <dsp:spPr>
        <a:xfrm>
          <a:off x="4801196" y="4331822"/>
          <a:ext cx="3355525" cy="1032718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i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правила</a:t>
          </a:r>
          <a:endParaRPr lang="ru-RU" sz="3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801196" y="4331822"/>
        <a:ext cx="3355525" cy="10327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11560" y="2420888"/>
            <a:ext cx="7921625" cy="223202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Требования </a:t>
            </a:r>
            <a:br>
              <a:rPr lang="ru-RU" b="1" dirty="0" smtClean="0">
                <a:solidFill>
                  <a:srgbClr val="800000"/>
                </a:solidFill>
              </a:rPr>
            </a:br>
            <a:r>
              <a:rPr lang="ru-RU" b="1" dirty="0" smtClean="0">
                <a:solidFill>
                  <a:srgbClr val="800000"/>
                </a:solidFill>
              </a:rPr>
              <a:t>к уставу  и локальным актам</a:t>
            </a:r>
            <a:br>
              <a:rPr lang="ru-RU" b="1" dirty="0" smtClean="0">
                <a:solidFill>
                  <a:srgbClr val="800000"/>
                </a:solidFill>
              </a:rPr>
            </a:br>
            <a:r>
              <a:rPr lang="ru-RU" b="1" dirty="0" smtClean="0">
                <a:solidFill>
                  <a:srgbClr val="800000"/>
                </a:solidFill>
              </a:rPr>
              <a:t>образовательных организаций </a:t>
            </a:r>
            <a:br>
              <a:rPr lang="ru-RU" b="1" dirty="0" smtClean="0">
                <a:solidFill>
                  <a:srgbClr val="800000"/>
                </a:solidFill>
              </a:rPr>
            </a:br>
            <a:r>
              <a:rPr lang="ru-RU" b="1" dirty="0" smtClean="0">
                <a:solidFill>
                  <a:srgbClr val="800000"/>
                </a:solidFill>
              </a:rPr>
              <a:t>в соответствии с Федеральным законом </a:t>
            </a:r>
            <a:br>
              <a:rPr lang="ru-RU" b="1" dirty="0" smtClean="0">
                <a:solidFill>
                  <a:srgbClr val="800000"/>
                </a:solidFill>
              </a:rPr>
            </a:br>
            <a:r>
              <a:rPr lang="ru-RU" b="1" dirty="0" smtClean="0">
                <a:solidFill>
                  <a:srgbClr val="800000"/>
                </a:solidFill>
              </a:rPr>
              <a:t>«Об образовании в Российской Федерации»</a:t>
            </a:r>
            <a:endParaRPr lang="ru-RU" b="1" dirty="0">
              <a:solidFill>
                <a:srgbClr val="80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899592" y="404664"/>
          <a:ext cx="7200800" cy="1219200"/>
        </p:xfrm>
        <a:graphic>
          <a:graphicData uri="http://schemas.openxmlformats.org/drawingml/2006/table">
            <a:tbl>
              <a:tblPr/>
              <a:tblGrid>
                <a:gridCol w="7200800"/>
              </a:tblGrid>
              <a:tr h="1008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ДЕПАРТАМЕНТ </a:t>
                      </a:r>
                      <a:r>
                        <a:rPr lang="ru-RU" sz="1600" b="0" spc="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spc="1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ОБРАЗОВАНИЯ </a:t>
                      </a:r>
                      <a:r>
                        <a:rPr lang="ru-RU" sz="1600" b="1" spc="1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</a:t>
                      </a:r>
                      <a:r>
                        <a:rPr lang="ru-RU" sz="1600" b="1" spc="1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НАУКИ</a:t>
                      </a:r>
                      <a:r>
                        <a:rPr lang="ru-RU" sz="1600" b="0" spc="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БРЯНСКОЙ  ОБЛАСТИ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spc="1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Отдел  надзора</a:t>
                      </a:r>
                      <a:r>
                        <a:rPr lang="ru-RU" sz="1600" b="1" spc="1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spc="1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 контроля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за соблюдением законодательства в области образования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95" marR="361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495300"/>
            <a:ext cx="9144000" cy="9906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Требования к содержанию устава  образовательной организации</a:t>
            </a:r>
            <a:endParaRPr lang="ru-RU" sz="2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435280" cy="5680288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Дополнительные нормы, регулирующие содержание уставов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порядок участия обучающихся в управлении образовательной организацией (п.17  ч.1  ст.34);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определение формы участия родителей в управлении организацией, осуществляющей образовательную деятельность (п.7  ч.3  ст.44);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порядок участия педагогических работников в управлении образовательной организацией, в том числе в коллегиальных органах управления (п.9  ч.3  ст.47);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установление порядка назначения (избрания) руководителя        (ч.1  ст.51);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определение прав и обязанностей руководителя образовательной организации, его компетенции в области управления образовательной организацией (ч.6  ст.51)</a:t>
            </a:r>
          </a:p>
          <a:p>
            <a:pPr algn="just"/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85786" y="1000108"/>
            <a:ext cx="7890670" cy="98873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 Нормы, устанавливающие обязательные требования, которые дополняют требования статьи 25 Федерального закона «Об образовании в РФ» и относятся ко всем образовательным организациям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495300"/>
            <a:ext cx="9144000" cy="990600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Требования к содержанию устава  образовательной организации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908720"/>
            <a:ext cx="8435280" cy="576064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Дополнительные нормы, регулирующие содержание уставов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установление специальных названий обучающихся, осваивающих дополнительные общеобразовательные программы в общеобразовательных организациях, имеющих целью подготовку несовершеннолетних граждан к военной или иной государственной службе (ч.2 ст.33);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установление порядка вхождения научных работников в состав коллегиальных органов управления образовательной организацией (п.1 ч.2  ст.50);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определение особенностей избрания, назначения на должность и статуса руководителя частной образовательной организации (ч.10 ст.51);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порядок избрания президента образовательной организации высшего образования и его полномочия (ч.13 ст.51).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520" y="1268760"/>
            <a:ext cx="8424936" cy="7200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 Нормы, устанавливающие обязательные требования, которые относятся к отдельным типам и ли разновидностям образовательных организаций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43408"/>
            <a:ext cx="9144000" cy="936104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Требования к содержанию устава  образовательной организации</a:t>
            </a:r>
            <a:endParaRPr lang="ru-RU" sz="2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692696"/>
            <a:ext cx="8363272" cy="54642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Дополнительные нормы, регулирующие содержание уставов</a:t>
            </a:r>
          </a:p>
          <a:p>
            <a:pPr algn="ctr">
              <a:buNone/>
            </a:pPr>
            <a:endParaRPr lang="ru-RU" sz="2400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400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400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возможность формирования коллегиальных органов, не относящихся к числу обязательных (ч.4 ст.26);</a:t>
            </a:r>
          </a:p>
          <a:p>
            <a:pPr algn="just">
              <a:lnSpc>
                <a:spcPct val="80000"/>
              </a:lnSpc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право образовательной организации на ведение научной и (или) творческой деятельности (ч.4 ст.28);</a:t>
            </a:r>
          </a:p>
          <a:p>
            <a:pPr algn="just">
              <a:lnSpc>
                <a:spcPct val="80000"/>
              </a:lnSpc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установление иной (не образовательной) деятельности, которую образовательная организация вправе осуществлять (ч.1 ст.102).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3528" y="1340768"/>
            <a:ext cx="8352928" cy="86409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 Нормы, определяющие области, которые могут быть урегулированы уставом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cs typeface="Times New Roman" pitchFamily="18" charset="0"/>
              </a:rPr>
              <a:t>Требования к содержанию устава образовательной организации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rgbClr val="41617B"/>
                </a:solidFill>
                <a:latin typeface="+mj-lt"/>
              </a:rPr>
              <a:t>Было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41617B"/>
                </a:solidFill>
                <a:latin typeface="+mj-lt"/>
              </a:rPr>
              <a:t>Стало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5536" y="2276872"/>
            <a:ext cx="4104456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Закон РФ  от 10 июля 1992 г.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№ 3266-1 «Об образовании» </a:t>
            </a:r>
            <a:endParaRPr lang="ru-RU" sz="2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3789040"/>
            <a:ext cx="4104456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Ст.13 требовала включения в устав различных сведений, включая информацию об организации образовательного процесса, работниках, обучающихся и т.п.</a:t>
            </a:r>
          </a:p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644008" y="2268488"/>
            <a:ext cx="4104456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Федеральный закон от 29 декабря 2012 г. № 273-ФЗ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«Об образовании в Российской Федерации»</a:t>
            </a:r>
            <a:endParaRPr lang="ru-RU" sz="2000" dirty="0" smtClean="0"/>
          </a:p>
        </p:txBody>
      </p:sp>
      <p:sp>
        <p:nvSpPr>
          <p:cNvPr id="13" name="Прямоугольник 12"/>
          <p:cNvSpPr/>
          <p:nvPr/>
        </p:nvSpPr>
        <p:spPr>
          <a:xfrm>
            <a:off x="4644008" y="3789040"/>
            <a:ext cx="4104456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Ст.25 Сокращение требований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-171400"/>
            <a:ext cx="8784976" cy="990600"/>
          </a:xfrm>
        </p:spPr>
        <p:txBody>
          <a:bodyPr>
            <a:normAutofit/>
          </a:bodyPr>
          <a:lstStyle/>
          <a:p>
            <a:pPr algn="ctr"/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Структура устава образовательной организации</a:t>
            </a:r>
            <a:endParaRPr lang="ru-RU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131840" y="692696"/>
            <a:ext cx="4320480" cy="43204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52400"/>
            <a:ext cx="8424936" cy="9906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Структура устава образовательной организации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1. Общие положения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131840" y="692696"/>
            <a:ext cx="4320480" cy="43204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52400"/>
            <a:ext cx="8424936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Структура устава образовательной организации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1. Общие положения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457200" y="1219201"/>
          <a:ext cx="8229600" cy="12736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83568" y="2852936"/>
            <a:ext cx="581439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наименование образовательной организации должно содержать указание на её организационно-правовую форму и тип образовательной организации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660233" y="2996952"/>
            <a:ext cx="16561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часть 5 </a:t>
            </a:r>
          </a:p>
          <a:p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статья 23</a:t>
            </a:r>
          </a:p>
          <a:p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ФЗ № 273 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5796136" y="3356992"/>
            <a:ext cx="648072" cy="360040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4581128"/>
            <a:ext cx="48245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одной из организационно-правовых форм некоммерческих организаций является, в том числе, учреждение.</a:t>
            </a:r>
          </a:p>
        </p:txBody>
      </p:sp>
      <p:sp>
        <p:nvSpPr>
          <p:cNvPr id="11" name="Стрелка вправо 10"/>
          <p:cNvSpPr/>
          <p:nvPr/>
        </p:nvSpPr>
        <p:spPr>
          <a:xfrm>
            <a:off x="5868144" y="4725144"/>
            <a:ext cx="648072" cy="360040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6732240" y="4581128"/>
            <a:ext cx="187220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часть 3 статья 50</a:t>
            </a:r>
          </a:p>
          <a:p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Гражданский кодекс РФ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131840" y="692696"/>
            <a:ext cx="4320480" cy="43204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52400"/>
            <a:ext cx="8424936" cy="9906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Структура устава образовательной организации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1. Общие положения</a:t>
            </a:r>
            <a:endParaRPr lang="ru-RU" sz="27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457200" y="1219201"/>
          <a:ext cx="8229600" cy="12736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95536" y="2564904"/>
            <a:ext cx="828092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i="1" dirty="0" smtClean="0"/>
              <a:t>ПРИМЕР: </a:t>
            </a:r>
          </a:p>
          <a:p>
            <a:pPr algn="ctr"/>
            <a:r>
              <a:rPr lang="ru-RU" sz="2000" b="1" i="1" dirty="0" smtClean="0">
                <a:solidFill>
                  <a:srgbClr val="002060"/>
                </a:solidFill>
              </a:rPr>
              <a:t>Муниципальное бюджетное общеобразовательное учреждение </a:t>
            </a:r>
          </a:p>
          <a:p>
            <a:pPr algn="ctr"/>
            <a:r>
              <a:rPr lang="ru-RU" sz="2000" b="1" i="1" dirty="0" smtClean="0">
                <a:solidFill>
                  <a:srgbClr val="002060"/>
                </a:solidFill>
              </a:rPr>
              <a:t>г. </a:t>
            </a:r>
            <a:r>
              <a:rPr lang="ru-RU" sz="2000" b="1" i="1" dirty="0" err="1" smtClean="0">
                <a:solidFill>
                  <a:srgbClr val="002060"/>
                </a:solidFill>
              </a:rPr>
              <a:t>Н-ска</a:t>
            </a:r>
            <a:r>
              <a:rPr lang="ru-RU" sz="2000" b="1" i="1" dirty="0" smtClean="0">
                <a:solidFill>
                  <a:srgbClr val="002060"/>
                </a:solidFill>
              </a:rPr>
              <a:t> «Лицей «Школа знаний»</a:t>
            </a:r>
          </a:p>
          <a:p>
            <a:pPr algn="just"/>
            <a:r>
              <a:rPr lang="ru-RU" sz="2000" b="1" i="1" dirty="0" smtClean="0">
                <a:solidFill>
                  <a:srgbClr val="002060"/>
                </a:solidFill>
              </a:rPr>
              <a:t>«муниципальное г. </a:t>
            </a:r>
            <a:r>
              <a:rPr lang="ru-RU" sz="2000" b="1" i="1" dirty="0" err="1" smtClean="0">
                <a:solidFill>
                  <a:srgbClr val="002060"/>
                </a:solidFill>
              </a:rPr>
              <a:t>Н-ска</a:t>
            </a:r>
            <a:r>
              <a:rPr lang="ru-RU" sz="2000" b="1" i="1" dirty="0" smtClean="0">
                <a:solidFill>
                  <a:srgbClr val="002060"/>
                </a:solidFill>
              </a:rPr>
              <a:t>» </a:t>
            </a:r>
            <a:r>
              <a:rPr lang="ru-RU" sz="2000" i="1" dirty="0" smtClean="0"/>
              <a:t>- указание на учредителя (собственника имущества) учреждения;</a:t>
            </a:r>
          </a:p>
          <a:p>
            <a:pPr algn="just"/>
            <a:r>
              <a:rPr lang="ru-RU" sz="2000" i="1" dirty="0" smtClean="0"/>
              <a:t> </a:t>
            </a:r>
            <a:r>
              <a:rPr lang="ru-RU" sz="2000" b="1" i="1" dirty="0" smtClean="0"/>
              <a:t>«</a:t>
            </a:r>
            <a:r>
              <a:rPr lang="ru-RU" sz="2000" b="1" i="1" dirty="0" smtClean="0">
                <a:solidFill>
                  <a:srgbClr val="002060"/>
                </a:solidFill>
              </a:rPr>
              <a:t>учреждение» </a:t>
            </a:r>
            <a:r>
              <a:rPr lang="ru-RU" sz="2000" i="1" dirty="0" smtClean="0"/>
              <a:t>- указание на организационно-правовую форму; </a:t>
            </a:r>
            <a:r>
              <a:rPr lang="ru-RU" sz="2000" b="1" i="1" dirty="0" smtClean="0">
                <a:solidFill>
                  <a:srgbClr val="002060"/>
                </a:solidFill>
              </a:rPr>
              <a:t>«бюджетное» </a:t>
            </a:r>
            <a:r>
              <a:rPr lang="ru-RU" sz="2000" i="1" dirty="0" smtClean="0"/>
              <a:t>- указание на тип государственного (муниципального) учреждения; </a:t>
            </a:r>
          </a:p>
          <a:p>
            <a:pPr algn="just"/>
            <a:r>
              <a:rPr lang="ru-RU" sz="2000" b="1" i="1" dirty="0" smtClean="0">
                <a:solidFill>
                  <a:srgbClr val="002060"/>
                </a:solidFill>
              </a:rPr>
              <a:t>«общеобразовательное» </a:t>
            </a:r>
            <a:r>
              <a:rPr lang="ru-RU" sz="2000" i="1" dirty="0" smtClean="0"/>
              <a:t>- указание на тип образовательной организации; </a:t>
            </a:r>
          </a:p>
          <a:p>
            <a:pPr algn="just"/>
            <a:r>
              <a:rPr lang="ru-RU" sz="2000" b="1" i="1" dirty="0" smtClean="0">
                <a:solidFill>
                  <a:srgbClr val="002060"/>
                </a:solidFill>
              </a:rPr>
              <a:t>«Лицей «Школа знаний» </a:t>
            </a:r>
            <a:r>
              <a:rPr lang="ru-RU" sz="2000" i="1" dirty="0" smtClean="0"/>
              <a:t>- наименование, указывающее на особенности осуществляемой образовательной деятельности.</a:t>
            </a:r>
            <a:endParaRPr lang="ru-RU" sz="2000" dirty="0" smtClean="0"/>
          </a:p>
          <a:p>
            <a:pPr algn="ctr"/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131840" y="692696"/>
            <a:ext cx="4320480" cy="43204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52400"/>
            <a:ext cx="8424936" cy="9906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Структура устава образовательной организации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1. Общие положения</a:t>
            </a:r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1"/>
          </p:nvPr>
        </p:nvGraphicFramePr>
        <p:xfrm>
          <a:off x="395536" y="1628800"/>
          <a:ext cx="8229600" cy="4634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992"/>
                <a:gridCol w="2386608"/>
              </a:tblGrid>
              <a:tr h="74168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66003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тип образовательной организации;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тип государственного(муниципального)  учреждения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bg1">
                            <a:lumMod val="95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9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95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66003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 учредитель(учредители);</a:t>
                      </a:r>
                      <a:endParaRPr lang="ru-RU" sz="2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bg1">
                            <a:lumMod val="95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9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95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4129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«учредителем бюджетного или казенного учреждения является … муниципальное образование - в отношении муниципального бюджетного или казенного учреждения».</a:t>
                      </a:r>
                      <a:endParaRPr lang="ru-RU" sz="18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1">
                            <a:lumMod val="95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9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95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часть 2 </a:t>
                      </a:r>
                    </a:p>
                    <a:p>
                      <a:pPr algn="just"/>
                      <a:r>
                        <a:rPr lang="ru-RU" sz="1800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статья 15 ФЗ №7</a:t>
                      </a:r>
                    </a:p>
                    <a:p>
                      <a:pPr algn="just"/>
                      <a:r>
                        <a:rPr lang="ru-RU" sz="1800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«О некоммерческих организациях» </a:t>
                      </a:r>
                      <a:endParaRPr lang="ru-RU" sz="18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1">
                            <a:lumMod val="95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9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95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«муниципальной образовательной организацией является образовательная организация, созданная муниципальным образованием (муниципальным районом или городским округом)»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1">
                            <a:lumMod val="95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9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95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часть 6</a:t>
                      </a:r>
                    </a:p>
                    <a:p>
                      <a:pPr algn="just"/>
                      <a:r>
                        <a:rPr lang="ru-RU" sz="1800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статья 22</a:t>
                      </a:r>
                    </a:p>
                    <a:p>
                      <a:pPr algn="just"/>
                      <a:r>
                        <a:rPr lang="ru-RU" sz="1800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ФЗ № 273 </a:t>
                      </a:r>
                      <a:endParaRPr lang="ru-RU" sz="18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1">
                            <a:lumMod val="95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9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95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66003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 сведения о филиалах и представительствах (при их наличии);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bg1">
                            <a:lumMod val="95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9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95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66003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место нахождения образовательной организации.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bg1">
                            <a:lumMod val="95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9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95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323528" y="1196752"/>
            <a:ext cx="8640960" cy="86409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052736"/>
            <a:ext cx="8424936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Структура устава образовательной организации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2. Предмет, цели и виды основной и иной и приносящей доход деятельности</a:t>
            </a:r>
            <a:endParaRPr lang="ru-RU" sz="27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467544" y="2204864"/>
            <a:ext cx="8229600" cy="4176464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необходимо указать: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предмет и цели деятельности;</a:t>
            </a:r>
          </a:p>
          <a:p>
            <a:pPr marL="0" indent="0" algn="just">
              <a:spcBef>
                <a:spcPts val="0"/>
              </a:spcBef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исчерпывающий перечень видов деятельности, которые образовательная организация вправе осуществлять в соответствии с целями, для которых она создана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29600" cy="582430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Устав- </a:t>
            </a:r>
          </a:p>
          <a:p>
            <a:pPr algn="ctr"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основной организационно-правовой </a:t>
            </a:r>
          </a:p>
          <a:p>
            <a:pPr algn="ctr"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единственный учредительный документ бюджетных и казенных </a:t>
            </a:r>
          </a:p>
          <a:p>
            <a:pPr algn="ctr"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образовательных организаций </a:t>
            </a:r>
          </a:p>
          <a:p>
            <a:endParaRPr lang="ru-RU" b="1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26627" name="Picture 3" descr="C:\Documents and Settings\Администратор\Рабочий стол\выступление\сканирование00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281877">
            <a:off x="549160" y="2880738"/>
            <a:ext cx="2319171" cy="3432352"/>
          </a:xfrm>
          <a:prstGeom prst="rect">
            <a:avLst/>
          </a:prstGeom>
          <a:noFill/>
        </p:spPr>
      </p:pic>
      <p:pic>
        <p:nvPicPr>
          <p:cNvPr id="26628" name="Picture 4" descr="C:\Documents and Settings\Администратор\Рабочий стол\выступление\7361-usta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3429000"/>
            <a:ext cx="3747120" cy="26765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467544" y="1412776"/>
            <a:ext cx="8064896" cy="86409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424936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Структура устава образовательной организации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3. Образовательная деятельность</a:t>
            </a:r>
            <a:endParaRPr lang="ru-RU" sz="27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467544" y="2492896"/>
            <a:ext cx="8229600" cy="2232248"/>
          </a:xfrm>
        </p:spPr>
        <p:txBody>
          <a:bodyPr>
            <a:normAutofit/>
          </a:bodyPr>
          <a:lstStyle/>
          <a:p>
            <a:r>
              <a:rPr lang="ru-RU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необходимо указать:</a:t>
            </a:r>
          </a:p>
          <a:p>
            <a:endParaRPr lang="ru-RU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виды реализуемых образовательных программ с указанием уровня образования и (или) направленности.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467544" y="1412776"/>
            <a:ext cx="8064896" cy="86409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424936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Структура устава образовательной организации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4. Управление образовательной организацией</a:t>
            </a:r>
            <a:endParaRPr lang="ru-RU" sz="27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467544" y="2492896"/>
            <a:ext cx="8229600" cy="367240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необходимо указать:</a:t>
            </a:r>
          </a:p>
          <a:p>
            <a:pPr algn="just"/>
            <a:endParaRPr lang="ru-RU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порядок управления деятельностью образовательной организации;</a:t>
            </a:r>
          </a:p>
          <a:p>
            <a:pPr algn="just"/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структуру и компетенцию органов управления </a:t>
            </a:r>
            <a:r>
              <a:rPr lang="ru-RU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образовательной организации,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порядок их формирования, сроки полномочий и порядок деятельности.</a:t>
            </a:r>
          </a:p>
          <a:p>
            <a:pPr algn="just"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   </a:t>
            </a:r>
            <a:endParaRPr lang="ru-RU" dirty="0" smtClean="0"/>
          </a:p>
          <a:p>
            <a:pPr>
              <a:buNone/>
            </a:pPr>
            <a:endParaRPr lang="ru-RU" b="1" i="1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467544" y="764704"/>
            <a:ext cx="8064896" cy="86409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424936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Структура устава образовательной организации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5. Имущество и финансовое обеспечение </a:t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образовательной организации</a:t>
            </a:r>
            <a:endParaRPr lang="ru-RU" sz="2700" dirty="0"/>
          </a:p>
        </p:txBody>
      </p:sp>
      <p:sp>
        <p:nvSpPr>
          <p:cNvPr id="7" name="Содержимое 4"/>
          <p:cNvSpPr>
            <a:spLocks noGrp="1"/>
          </p:cNvSpPr>
          <p:nvPr>
            <p:ph sz="quarter" idx="1"/>
          </p:nvPr>
        </p:nvSpPr>
        <p:spPr>
          <a:xfrm>
            <a:off x="395536" y="2132856"/>
            <a:ext cx="8229600" cy="3168352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4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необходимо указать: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источники формирования имущества;</a:t>
            </a:r>
          </a:p>
          <a:p>
            <a:pPr marL="0" indent="0" algn="just">
              <a:spcBef>
                <a:spcPts val="0"/>
              </a:spcBef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порядок использования имущества в случае ликвидации образовательной организации.</a:t>
            </a:r>
          </a:p>
          <a:p>
            <a:pPr marL="0" indent="0" algn="just">
              <a:spcBef>
                <a:spcPts val="0"/>
              </a:spcBef>
            </a:pPr>
            <a:endParaRPr lang="ru-RU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</a:pPr>
            <a:endParaRPr lang="ru-RU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2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495300"/>
            <a:ext cx="9144000" cy="9906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Структура устава образовательной организации</a:t>
            </a:r>
            <a:endParaRPr lang="ru-RU" sz="25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979712" y="404664"/>
            <a:ext cx="4896544" cy="5760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6. Порядок изменения устава.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sz="quarter" idx="1"/>
          </p:nvPr>
        </p:nvGraphicFramePr>
        <p:xfrm>
          <a:off x="539552" y="1340768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315416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ru-RU" sz="2600" b="1" dirty="0" smtClean="0"/>
              <a:t>Ознакомление с  уставом</a:t>
            </a:r>
            <a:endParaRPr lang="ru-RU" sz="2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692696"/>
            <a:ext cx="8424936" cy="576064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Федеральный закон от 29 декабря 2012 г. № 273-ФЗ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«Об образовании в Российской Федерации».</a:t>
            </a:r>
          </a:p>
          <a:p>
            <a:pPr>
              <a:buNone/>
            </a:pPr>
            <a:r>
              <a:rPr lang="ru-RU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часть 3 статья 25 </a:t>
            </a:r>
          </a:p>
          <a:p>
            <a:pPr algn="just"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образовательной организации должны быть созданы условия для ознакомления всех работников, обучающихся, родителей( законных представителей) с ее уставом</a:t>
            </a:r>
          </a:p>
          <a:p>
            <a:pPr>
              <a:buNone/>
            </a:pPr>
            <a:r>
              <a:rPr lang="ru-RU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часть 2 статья 55 </a:t>
            </a:r>
          </a:p>
          <a:p>
            <a:pPr algn="just"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Организация, осуществляющая образовательную деятельность, обязана ознакомить поступающего и (или) его родителей (законных представителей) со своим уставом, с лицензией на осуществление образовательной деятельности, со свидетельством о государственной аккредитации, с образовательными программами и другими документами, регламентирующими организацию и осуществление образовательной деятельности, права и обязанности обучающихся</a:t>
            </a:r>
          </a:p>
          <a:p>
            <a:pPr>
              <a:buNone/>
            </a:pP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8229600" cy="208823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Локальные акты </a:t>
            </a:r>
          </a:p>
          <a:p>
            <a:pPr algn="ctr">
              <a:buNone/>
            </a:pPr>
            <a:r>
              <a:rPr lang="ru-RU" sz="36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образовательной организации</a:t>
            </a:r>
            <a:endParaRPr lang="ru-RU" sz="3600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660033"/>
                </a:solidFill>
              </a:rPr>
              <a:t>Локальный акт </a:t>
            </a:r>
            <a:r>
              <a:rPr lang="ru-RU" dirty="0" smtClean="0">
                <a:solidFill>
                  <a:srgbClr val="660033"/>
                </a:solidFill>
              </a:rPr>
              <a:t>–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основанный на нормах законодательства правовой документ (акт), принятый в установленном порядке компетентным органом управления организации, и регулирующий внутриорганизационные отношения</a:t>
            </a:r>
            <a:endParaRPr lang="ru-RU" sz="27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2204864"/>
            <a:ext cx="62646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Признаки локального акта:</a:t>
            </a:r>
            <a:endParaRPr lang="ru-RU" sz="2400" dirty="0"/>
          </a:p>
        </p:txBody>
      </p:sp>
      <p:sp>
        <p:nvSpPr>
          <p:cNvPr id="4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708920"/>
            <a:ext cx="8229600" cy="3448040"/>
          </a:xfrm>
        </p:spPr>
        <p:txBody>
          <a:bodyPr>
            <a:normAutofit fontScale="85000" lnSpcReduction="10000"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официальный правовой документ образовательной организации;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содержит необходимые реквизиты;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основан на законодательстве в широком смысле слова;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принимается компетентным (уполномоченным) органом управления;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внутренний документ, действующий только в пределах организации.</a:t>
            </a:r>
          </a:p>
          <a:p>
            <a:pPr>
              <a:buNone/>
            </a:pPr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323528" y="332656"/>
          <a:ext cx="8229600" cy="58236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91264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660066"/>
                </a:solidFill>
              </a:rPr>
              <a:t>Примерный перечень локальных нормативных актов образовательной организации</a:t>
            </a:r>
            <a:endParaRPr lang="ru-RU" dirty="0">
              <a:solidFill>
                <a:srgbClr val="660066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8229600" cy="547260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Локальные нормативные акты, регламентирующие: 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ru-RU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управление образовательной организацией,</a:t>
            </a:r>
          </a:p>
          <a:p>
            <a:pPr>
              <a:buFontTx/>
              <a:buChar char="-"/>
            </a:pPr>
            <a:r>
              <a:rPr lang="ru-RU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организационные аспекты деятельности образовательной организации,</a:t>
            </a:r>
          </a:p>
          <a:p>
            <a:pPr>
              <a:buFontTx/>
              <a:buChar char="-"/>
            </a:pPr>
            <a:r>
              <a:rPr lang="ru-RU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особенности организации образовательного процесса,</a:t>
            </a:r>
          </a:p>
          <a:p>
            <a:pPr>
              <a:buFontTx/>
              <a:buChar char="-"/>
            </a:pPr>
            <a:r>
              <a:rPr lang="ru-RU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оценку и учет достижений обучающихся,</a:t>
            </a:r>
          </a:p>
          <a:p>
            <a:pPr>
              <a:buFontTx/>
              <a:buChar char="-"/>
            </a:pPr>
            <a:r>
              <a:rPr lang="ru-RU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условия реализации образовательных программ,</a:t>
            </a:r>
          </a:p>
          <a:p>
            <a:pPr>
              <a:buFontTx/>
              <a:buChar char="-"/>
            </a:pPr>
            <a:r>
              <a:rPr lang="ru-RU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права, обязанности, меры социальной поддержки обучающихся образовательной организации,</a:t>
            </a:r>
          </a:p>
          <a:p>
            <a:pPr>
              <a:buFontTx/>
              <a:buChar char="-"/>
            </a:pPr>
            <a:r>
              <a:rPr lang="ru-RU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права, обязанности и ответственность работников образовательной организации,</a:t>
            </a:r>
          </a:p>
          <a:p>
            <a:pPr>
              <a:buFontTx/>
              <a:buChar char="-"/>
            </a:pPr>
            <a:r>
              <a:rPr lang="ru-RU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образовательные отношения,</a:t>
            </a:r>
          </a:p>
          <a:p>
            <a:pPr>
              <a:buFontTx/>
              <a:buChar char="-"/>
            </a:pPr>
            <a:r>
              <a:rPr lang="ru-RU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открытость и доступность информации о деятельности образовательной организации и др.</a:t>
            </a:r>
          </a:p>
          <a:p>
            <a:pPr>
              <a:buFontTx/>
              <a:buChar char="-"/>
            </a:pP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24744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Постановление Правительства РФ от 10 июля 2013 г. № 582 </a:t>
            </a:r>
            <a:b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«Об утверждении Правил размещения на официальном сайте образовательной организации в информационно-телекоммуникационной сети «Интернет» и обновления информации об образовательной организации»</a:t>
            </a:r>
            <a:br>
              <a:rPr lang="ru-RU" sz="2000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700809"/>
            <a:ext cx="80648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Часть 2 статья 30  </a:t>
            </a:r>
            <a:r>
              <a:rPr lang="ru-RU" sz="2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ФЗ «Об образовании в Российской Федерации»</a:t>
            </a:r>
          </a:p>
          <a:p>
            <a:pPr algn="just"/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правила внутреннего распорядка обучающихся, 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правила внутреннего трудового распорядка 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коллективный договор,</a:t>
            </a: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правила приема обучающихся, 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режим занятий, формы, 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периодичность и порядок текущего контроля успеваемости и промежуточной аттестации, 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порядок и основания перевода, отчисления и восстановления обучающихся, 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порядок оформления возникновения, приостановления и прекращения отношений между образовательной организацией и обучающимися и (или) родителями (законными представителями) несовершеннолетних обучающихся.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0662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Требования к содержанию устава  образовательной организации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СОСТАВЛЕНИИ УСТАВА НЕОБХОДИМО: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179512" y="1268760"/>
          <a:ext cx="864096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764704"/>
            <a:ext cx="8229600" cy="5032216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endParaRPr lang="ru-RU" sz="3200" b="1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3200" b="1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3200" b="1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7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  <a:p>
            <a:pPr algn="ctr">
              <a:buNone/>
            </a:pPr>
            <a:endParaRPr lang="ru-RU" sz="3200" b="1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3200" b="1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отдел надзора и контроля</a:t>
            </a:r>
          </a:p>
          <a:p>
            <a:pPr algn="ctr">
              <a:buNone/>
            </a:pPr>
            <a:r>
              <a:rPr lang="ru-RU" sz="2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за соблюдением законодательства в области образования</a:t>
            </a:r>
          </a:p>
          <a:p>
            <a:pPr algn="ctr">
              <a:buNone/>
            </a:pPr>
            <a:r>
              <a:rPr lang="ru-RU" sz="2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департамента образования и науки Брянской области</a:t>
            </a:r>
          </a:p>
          <a:p>
            <a:pPr>
              <a:buNone/>
            </a:pPr>
            <a:endParaRPr lang="ru-RU" sz="3200" b="1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2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8 (4832) 64-75-18</a:t>
            </a:r>
          </a:p>
          <a:p>
            <a:pPr algn="ctr">
              <a:buNone/>
            </a:pPr>
            <a:r>
              <a:rPr lang="ru-RU" sz="32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8 (4832) 66-69-53</a:t>
            </a:r>
          </a:p>
          <a:p>
            <a:pPr>
              <a:buNone/>
            </a:pPr>
            <a:endParaRPr lang="ru-RU" sz="3200" b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9144000" cy="756320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Требования к содержанию устава образовательной организации</a:t>
            </a:r>
            <a:endParaRPr lang="ru-RU" sz="2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052736"/>
            <a:ext cx="8686800" cy="5248240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Гражданский кодекс Российской Федерации </a:t>
            </a:r>
          </a:p>
          <a:p>
            <a:pPr algn="ctr">
              <a:buNone/>
            </a:pPr>
            <a:r>
              <a:rPr lang="ru-RU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   от 30 ноября 1994 года  № 51-ФЗ 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ru-RU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Статья 52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наименование юридического лица, 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место его нахождения, 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порядок управления деятельностью юридического лица,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предмет и цели деятельности юридического лица,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другие сведения, предусмотренные законом для юридических лиц соответствующего вида. 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9144000" cy="756320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Требования к содержанию устава образовательной организации</a:t>
            </a:r>
            <a:endParaRPr lang="ru-RU" sz="2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764704"/>
            <a:ext cx="8686800" cy="5832648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Федеральный закон «О некоммерческих организациях»  </a:t>
            </a:r>
          </a:p>
          <a:p>
            <a:pPr algn="ctr">
              <a:buNone/>
            </a:pPr>
            <a:r>
              <a:rPr lang="ru-RU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от 12 января 1996 года  № 7-ФЗ                                                                                                                   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ru-RU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Статья 14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наименование некоммерческой организации, содержащее указание на характер ее деятельности и организационно-правовую форму,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место нахождения некоммерческой организации, 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порядок управления деятельностью,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предмет и цели деятельности,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сведения о филиалах и представительствах,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права и обязанности членов (в рассматриваемом случае – учредителя или учредителей),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источники формирования имущества некоммерческой организации,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порядок внесения изменений в учредительные документы некоммерческой организации,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порядок использования имущества в случае ликвидации некоммерческой организации.</a:t>
            </a:r>
          </a:p>
          <a:p>
            <a:pPr>
              <a:buNone/>
            </a:pP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632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Требования к содержанию устава образовательной организации</a:t>
            </a:r>
            <a:endParaRPr lang="ru-RU" sz="25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764704"/>
            <a:ext cx="8686800" cy="539225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Федеральный закон «О некоммерческих организациях»  </a:t>
            </a:r>
          </a:p>
          <a:p>
            <a:pPr algn="ctr">
              <a:buNone/>
            </a:pPr>
            <a:r>
              <a:rPr lang="ru-RU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от 12 января 1996 года  № 7-ФЗ                                                                                                                   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Статья 14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Устав бюджетного или казенного учреждения также должен содержать: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наименование учреждения,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указание на тип учреждения,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сведения о собственнике его имущества, 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исчерпывающий перечень видов деятельности, которые бюджетное или казенное учреждение вправе осуществлять в соответствии с целями, для достижения которых оно создано, 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указания о структуре, компетенции органов управления учреждения, порядке их формирования, сроках полномочий и порядке деятельности таких органов.</a:t>
            </a:r>
          </a:p>
          <a:p>
            <a:pPr>
              <a:buNone/>
            </a:pP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243408"/>
            <a:ext cx="9144000" cy="990600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Требования к содержанию устава  образовательной организации</a:t>
            </a:r>
            <a:endParaRPr lang="ru-RU" sz="2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Федеральный закон от 29 декабря 2012 г. № 273-ФЗ </a:t>
            </a:r>
          </a:p>
          <a:p>
            <a:pPr algn="ctr">
              <a:buNone/>
            </a:pPr>
            <a:r>
              <a:rPr lang="ru-RU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«Об образовании в Российской Федерации»</a:t>
            </a:r>
          </a:p>
          <a:p>
            <a:pPr>
              <a:buNone/>
            </a:pPr>
            <a:r>
              <a:rPr lang="ru-RU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Часть 2 статья 25 </a:t>
            </a:r>
          </a:p>
          <a:p>
            <a:pPr algn="just">
              <a:buNone/>
            </a:pP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уставе должна содержаться, наряду с предусмотренной законодательством РФ , следующая информация: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тип образовательной организации;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учредитель или учредители образовательной организации;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виды реализуемых образовательных программ с указанием уровня образования и ( или) направленности;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структура и компетенция органов управления образовательной организацией, порядок их формирования и сроки полномочий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8229600" cy="5464264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Дополнительные нормы, регулирующие содержание уставов образовательных организаций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520" y="1772816"/>
            <a:ext cx="8568952" cy="10801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 Нормы, устанавливающие обязательные требования, которые дополняют требования статьи 25 Федерального закона « Об образовании в РФ» и относятся ко всем образовательным организациям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528" y="3212976"/>
            <a:ext cx="8424936" cy="129614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 Нормы, устанавливающие обязательные требования, которые относятся к отдельным типам или разновидностям образовательных организаций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3528" y="4941168"/>
            <a:ext cx="8424936" cy="122413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 Нормы, определяющие области, которые могут быть урегулированы уставом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0" y="-315416"/>
            <a:ext cx="91440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Требования к содержанию устава  образовательной организации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495300"/>
            <a:ext cx="9144000" cy="9906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Требования к содержанию устава  образовательной организации</a:t>
            </a:r>
            <a:endParaRPr lang="ru-RU" sz="2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908720"/>
            <a:ext cx="8330782" cy="5520676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sz="24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Дополнительные нормы, регулирующие содержание уставов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закрепление норм о филиалах (при наличии) (ч.4 ст.27);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порядок принятия локальных актов (ч.1 ст.28, ч.1 ст.30);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установление прав, обязанностей, занимающих должности работников, осуществляющих вспомогательные функции   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 ч.3 ст.52);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определение уставных целей деятельности ( ч.1  ст.101);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порядок направления при ликвидации образовательной организации ее имущества ( ч.3 ст.102);</a:t>
            </a:r>
          </a:p>
          <a:p>
            <a:pPr algn="just"/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71472" y="1714488"/>
            <a:ext cx="8280920" cy="100811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 Нормы, устанавливающие обязательные требования, которые дополняют требования статьи 25 Федерального закона « Об образовании в РФ» и относятся ко всем образовательным организациям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421</TotalTime>
  <Words>1616</Words>
  <Application>Microsoft Office PowerPoint</Application>
  <PresentationFormat>Экран (4:3)</PresentationFormat>
  <Paragraphs>266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Начальная</vt:lpstr>
      <vt:lpstr>Требования  к уставу  и локальным актам образовательных организаций  в соответствии с Федеральным законом  «Об образовании в Российской Федерации»</vt:lpstr>
      <vt:lpstr>Слайд 2</vt:lpstr>
      <vt:lpstr>Требования к содержанию устава  образовательной организации   ПРИ СОСТАВЛЕНИИ УСТАВА НЕОБХОДИМО:</vt:lpstr>
      <vt:lpstr>Требования к содержанию устава образовательной организации</vt:lpstr>
      <vt:lpstr>Требования к содержанию устава образовательной организации</vt:lpstr>
      <vt:lpstr>Требования к содержанию устава образовательной организации</vt:lpstr>
      <vt:lpstr>Требования к содержанию устава  образовательной организации</vt:lpstr>
      <vt:lpstr>Слайд 8</vt:lpstr>
      <vt:lpstr>Требования к содержанию устава  образовательной организации</vt:lpstr>
      <vt:lpstr>Требования к содержанию устава  образовательной организации</vt:lpstr>
      <vt:lpstr>Требования к содержанию устава  образовательной организации</vt:lpstr>
      <vt:lpstr>Требования к содержанию устава  образовательной организации</vt:lpstr>
      <vt:lpstr>Требования к содержанию устава образовательной организации</vt:lpstr>
      <vt:lpstr>Структура устава образовательной организации</vt:lpstr>
      <vt:lpstr>Структура устава образовательной организации                                  1. Общие положения</vt:lpstr>
      <vt:lpstr>Структура устава образовательной организации                1. Общие положения</vt:lpstr>
      <vt:lpstr>Структура устава образовательной организации                                  1. Общие положения</vt:lpstr>
      <vt:lpstr>Структура устава образовательной организации                                  1. Общие положения</vt:lpstr>
      <vt:lpstr>Структура устава образовательной организации                                   2. Предмет, цели и виды основной и иной и приносящей доход деятельности</vt:lpstr>
      <vt:lpstr>Структура устава образовательной организации                                   3. Образовательная деятельность</vt:lpstr>
      <vt:lpstr>Структура устава образовательной организации                                   4. Управление образовательной организацией</vt:lpstr>
      <vt:lpstr>Структура устава образовательной организации                                   5. Имущество и финансовое обеспечение  образовательной организации</vt:lpstr>
      <vt:lpstr>Структура устава образовательной организации</vt:lpstr>
      <vt:lpstr>Ознакомление с  уставом</vt:lpstr>
      <vt:lpstr>Слайд 25</vt:lpstr>
      <vt:lpstr>Локальный акт –  основанный на нормах законодательства правовой документ (акт), принятый в установленном порядке компетентным органом управления организации, и регулирующий внутриорганизационные отношения</vt:lpstr>
      <vt:lpstr>Слайд 27</vt:lpstr>
      <vt:lpstr>Примерный перечень локальных нормативных актов образовательной организации</vt:lpstr>
      <vt:lpstr>Постановление Правительства РФ от 10 июля 2013 г. № 582  «Об утверждении Правил размещения на официальном сайте образовательной организации в информационно-телекоммуникационной сети «Интернет» и обновления информации об образовательной организации» </vt:lpstr>
      <vt:lpstr>Слайд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Устав и локальные акты  образовательных организаций  в соответствии с Федеральным законом  « Об образовании в Российской Федерации»</dc:title>
  <cp:lastModifiedBy>Admin</cp:lastModifiedBy>
  <cp:revision>55</cp:revision>
  <dcterms:modified xsi:type="dcterms:W3CDTF">2014-04-16T02:31:25Z</dcterms:modified>
</cp:coreProperties>
</file>