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2"/>
  </p:notesMasterIdLst>
  <p:sldIdLst>
    <p:sldId id="256" r:id="rId2"/>
    <p:sldId id="265" r:id="rId3"/>
    <p:sldId id="266" r:id="rId4"/>
    <p:sldId id="268" r:id="rId5"/>
    <p:sldId id="269" r:id="rId6"/>
    <p:sldId id="310" r:id="rId7"/>
    <p:sldId id="258" r:id="rId8"/>
    <p:sldId id="259" r:id="rId9"/>
    <p:sldId id="262" r:id="rId10"/>
    <p:sldId id="270" r:id="rId11"/>
    <p:sldId id="263" r:id="rId12"/>
    <p:sldId id="264" r:id="rId13"/>
    <p:sldId id="261" r:id="rId14"/>
    <p:sldId id="271" r:id="rId15"/>
    <p:sldId id="274" r:id="rId16"/>
    <p:sldId id="275" r:id="rId17"/>
    <p:sldId id="297" r:id="rId18"/>
    <p:sldId id="280" r:id="rId19"/>
    <p:sldId id="281" r:id="rId20"/>
    <p:sldId id="282" r:id="rId21"/>
    <p:sldId id="285" r:id="rId22"/>
    <p:sldId id="294" r:id="rId23"/>
    <p:sldId id="308" r:id="rId24"/>
    <p:sldId id="304" r:id="rId25"/>
    <p:sldId id="305" r:id="rId26"/>
    <p:sldId id="307" r:id="rId27"/>
    <p:sldId id="311" r:id="rId28"/>
    <p:sldId id="309" r:id="rId29"/>
    <p:sldId id="312" r:id="rId30"/>
    <p:sldId id="298" r:id="rId31"/>
  </p:sldIdLst>
  <p:sldSz cx="9144000" cy="6858000" type="screen4x3"/>
  <p:notesSz cx="6815138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660033"/>
    <a:srgbClr val="4161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5" autoAdjust="0"/>
  </p:normalViewPr>
  <p:slideViewPr>
    <p:cSldViewPr>
      <p:cViewPr>
        <p:scale>
          <a:sx n="90" d="100"/>
          <a:sy n="90" d="100"/>
        </p:scale>
        <p:origin x="-100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656D37-4D3A-4D89-9A35-39E54BFF53CA}" type="doc">
      <dgm:prSet loTypeId="urn:microsoft.com/office/officeart/2005/8/layout/process1" loCatId="process" qsTypeId="urn:microsoft.com/office/officeart/2005/8/quickstyle/3d3" qsCatId="3D" csTypeId="urn:microsoft.com/office/officeart/2005/8/colors/colorful4" csCatId="colorful" phldr="1"/>
      <dgm:spPr/>
    </dgm:pt>
    <dgm:pt modelId="{031AD7EE-EA9F-456B-8BFE-8591D89F87C3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выполнить требования 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ГК РФ 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 учредительным документам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FCD9E29B-219F-475C-9C7D-ED71DDF14BCA}" type="parTrans" cxnId="{3095DC82-F35C-4D54-99D3-2D676636DBD1}">
      <dgm:prSet/>
      <dgm:spPr/>
      <dgm:t>
        <a:bodyPr/>
        <a:lstStyle/>
        <a:p>
          <a:endParaRPr lang="ru-RU"/>
        </a:p>
      </dgm:t>
    </dgm:pt>
    <dgm:pt modelId="{20213C67-B928-4160-8F62-2F2EE18C2088}" type="sibTrans" cxnId="{3095DC82-F35C-4D54-99D3-2D676636DBD1}">
      <dgm:prSet custT="1"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479E0C25-A72B-4AEC-8347-B31E6986BFCB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выполнить требования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Федерального закона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«О некоммерческих организациях»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или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Федерального закона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«Об автономных учреждениях»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 учредительным документам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0B446FA-C3A3-44EA-8C4F-A5453370DA5D}" type="parTrans" cxnId="{F3ADD327-4FA8-4CFC-8713-E3CD95889644}">
      <dgm:prSet/>
      <dgm:spPr/>
      <dgm:t>
        <a:bodyPr/>
        <a:lstStyle/>
        <a:p>
          <a:endParaRPr lang="ru-RU"/>
        </a:p>
      </dgm:t>
    </dgm:pt>
    <dgm:pt modelId="{CDAB298B-2DD7-4FF1-9136-15BA51D24BC0}" type="sibTrans" cxnId="{F3ADD327-4FA8-4CFC-8713-E3CD95889644}">
      <dgm:prSet custT="1"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C5834CA7-0016-4AEC-AE04-E546844FD8E9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включить требования,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установленные ст.25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 дополнительные нормы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Федерального закона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«Об образовании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в Российской Федерации»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62D583D7-0E3F-482F-A836-157AE4A34650}" type="parTrans" cxnId="{6DCB608C-2EDE-435F-AF96-4D2ECBD02036}">
      <dgm:prSet/>
      <dgm:spPr/>
      <dgm:t>
        <a:bodyPr/>
        <a:lstStyle/>
        <a:p>
          <a:endParaRPr lang="ru-RU"/>
        </a:p>
      </dgm:t>
    </dgm:pt>
    <dgm:pt modelId="{68DCDBB6-7E0D-45C3-8C42-A2F4C3AD200E}" type="sibTrans" cxnId="{6DCB608C-2EDE-435F-AF96-4D2ECBD02036}">
      <dgm:prSet/>
      <dgm:spPr/>
      <dgm:t>
        <a:bodyPr/>
        <a:lstStyle/>
        <a:p>
          <a:endParaRPr lang="ru-RU"/>
        </a:p>
      </dgm:t>
    </dgm:pt>
    <dgm:pt modelId="{39CA528A-1B5B-48BE-B246-79414DA2830D}" type="pres">
      <dgm:prSet presAssocID="{6E656D37-4D3A-4D89-9A35-39E54BFF53CA}" presName="Name0" presStyleCnt="0">
        <dgm:presLayoutVars>
          <dgm:dir/>
          <dgm:resizeHandles val="exact"/>
        </dgm:presLayoutVars>
      </dgm:prSet>
      <dgm:spPr/>
    </dgm:pt>
    <dgm:pt modelId="{242EA006-D37C-4972-88D3-15B47ED79619}" type="pres">
      <dgm:prSet presAssocID="{031AD7EE-EA9F-456B-8BFE-8591D89F87C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75039A-6290-4A01-8C77-901D4E4EF7E1}" type="pres">
      <dgm:prSet presAssocID="{20213C67-B928-4160-8F62-2F2EE18C2088}" presName="sibTrans" presStyleLbl="sibTrans2D1" presStyleIdx="0" presStyleCnt="2"/>
      <dgm:spPr/>
      <dgm:t>
        <a:bodyPr/>
        <a:lstStyle/>
        <a:p>
          <a:endParaRPr lang="ru-RU"/>
        </a:p>
      </dgm:t>
    </dgm:pt>
    <dgm:pt modelId="{8F510BC7-2D5A-4758-A5B1-5126721B5FF5}" type="pres">
      <dgm:prSet presAssocID="{20213C67-B928-4160-8F62-2F2EE18C2088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5D703AD6-443B-4FC0-B516-D2154568D104}" type="pres">
      <dgm:prSet presAssocID="{479E0C25-A72B-4AEC-8347-B31E6986BFCB}" presName="node" presStyleLbl="node1" presStyleIdx="1" presStyleCnt="3" custLinFactNeighborX="-1890" custLinFactNeighborY="-5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18B8EC-3649-4241-86E0-286071F14D35}" type="pres">
      <dgm:prSet presAssocID="{CDAB298B-2DD7-4FF1-9136-15BA51D24BC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8CCC772C-C77A-4134-B7F5-6EDE0E9895AD}" type="pres">
      <dgm:prSet presAssocID="{CDAB298B-2DD7-4FF1-9136-15BA51D24BC0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AAB21A85-B2CD-4A87-BCDB-E936B9B2F377}" type="pres">
      <dgm:prSet presAssocID="{C5834CA7-0016-4AEC-AE04-E546844FD8E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BE391E-9781-462E-9289-98C10237A188}" type="presOf" srcId="{20213C67-B928-4160-8F62-2F2EE18C2088}" destId="{AF75039A-6290-4A01-8C77-901D4E4EF7E1}" srcOrd="0" destOrd="0" presId="urn:microsoft.com/office/officeart/2005/8/layout/process1"/>
    <dgm:cxn modelId="{327498C7-6F1E-4DCB-97FE-6CD5B9B2B446}" type="presOf" srcId="{479E0C25-A72B-4AEC-8347-B31E6986BFCB}" destId="{5D703AD6-443B-4FC0-B516-D2154568D104}" srcOrd="0" destOrd="0" presId="urn:microsoft.com/office/officeart/2005/8/layout/process1"/>
    <dgm:cxn modelId="{354A52A6-78C9-41C4-AE36-C6CEAA3AF7C2}" type="presOf" srcId="{CDAB298B-2DD7-4FF1-9136-15BA51D24BC0}" destId="{8CCC772C-C77A-4134-B7F5-6EDE0E9895AD}" srcOrd="1" destOrd="0" presId="urn:microsoft.com/office/officeart/2005/8/layout/process1"/>
    <dgm:cxn modelId="{310DA29A-C582-4355-9009-EA5BF3958D45}" type="presOf" srcId="{031AD7EE-EA9F-456B-8BFE-8591D89F87C3}" destId="{242EA006-D37C-4972-88D3-15B47ED79619}" srcOrd="0" destOrd="0" presId="urn:microsoft.com/office/officeart/2005/8/layout/process1"/>
    <dgm:cxn modelId="{6DCB608C-2EDE-435F-AF96-4D2ECBD02036}" srcId="{6E656D37-4D3A-4D89-9A35-39E54BFF53CA}" destId="{C5834CA7-0016-4AEC-AE04-E546844FD8E9}" srcOrd="2" destOrd="0" parTransId="{62D583D7-0E3F-482F-A836-157AE4A34650}" sibTransId="{68DCDBB6-7E0D-45C3-8C42-A2F4C3AD200E}"/>
    <dgm:cxn modelId="{68626DCF-45D4-499D-829B-950BA9C5DA8A}" type="presOf" srcId="{C5834CA7-0016-4AEC-AE04-E546844FD8E9}" destId="{AAB21A85-B2CD-4A87-BCDB-E936B9B2F377}" srcOrd="0" destOrd="0" presId="urn:microsoft.com/office/officeart/2005/8/layout/process1"/>
    <dgm:cxn modelId="{B40215A8-FF09-49ED-AA98-14BDDE4E6D27}" type="presOf" srcId="{20213C67-B928-4160-8F62-2F2EE18C2088}" destId="{8F510BC7-2D5A-4758-A5B1-5126721B5FF5}" srcOrd="1" destOrd="0" presId="urn:microsoft.com/office/officeart/2005/8/layout/process1"/>
    <dgm:cxn modelId="{3095DC82-F35C-4D54-99D3-2D676636DBD1}" srcId="{6E656D37-4D3A-4D89-9A35-39E54BFF53CA}" destId="{031AD7EE-EA9F-456B-8BFE-8591D89F87C3}" srcOrd="0" destOrd="0" parTransId="{FCD9E29B-219F-475C-9C7D-ED71DDF14BCA}" sibTransId="{20213C67-B928-4160-8F62-2F2EE18C2088}"/>
    <dgm:cxn modelId="{DD481691-F201-49FE-8507-D32DCE8F3DCA}" type="presOf" srcId="{6E656D37-4D3A-4D89-9A35-39E54BFF53CA}" destId="{39CA528A-1B5B-48BE-B246-79414DA2830D}" srcOrd="0" destOrd="0" presId="urn:microsoft.com/office/officeart/2005/8/layout/process1"/>
    <dgm:cxn modelId="{DFA23A03-0501-4D71-A345-C7291E67CF32}" type="presOf" srcId="{CDAB298B-2DD7-4FF1-9136-15BA51D24BC0}" destId="{C518B8EC-3649-4241-86E0-286071F14D35}" srcOrd="0" destOrd="0" presId="urn:microsoft.com/office/officeart/2005/8/layout/process1"/>
    <dgm:cxn modelId="{F3ADD327-4FA8-4CFC-8713-E3CD95889644}" srcId="{6E656D37-4D3A-4D89-9A35-39E54BFF53CA}" destId="{479E0C25-A72B-4AEC-8347-B31E6986BFCB}" srcOrd="1" destOrd="0" parTransId="{40B446FA-C3A3-44EA-8C4F-A5453370DA5D}" sibTransId="{CDAB298B-2DD7-4FF1-9136-15BA51D24BC0}"/>
    <dgm:cxn modelId="{52A1C265-6E13-4DED-A1CD-304FAAAFD39A}" type="presParOf" srcId="{39CA528A-1B5B-48BE-B246-79414DA2830D}" destId="{242EA006-D37C-4972-88D3-15B47ED79619}" srcOrd="0" destOrd="0" presId="urn:microsoft.com/office/officeart/2005/8/layout/process1"/>
    <dgm:cxn modelId="{B5899004-A8C8-4A41-BAC9-05AEA9985E10}" type="presParOf" srcId="{39CA528A-1B5B-48BE-B246-79414DA2830D}" destId="{AF75039A-6290-4A01-8C77-901D4E4EF7E1}" srcOrd="1" destOrd="0" presId="urn:microsoft.com/office/officeart/2005/8/layout/process1"/>
    <dgm:cxn modelId="{93AC8033-F96B-4F29-9882-5C2FFCF789D4}" type="presParOf" srcId="{AF75039A-6290-4A01-8C77-901D4E4EF7E1}" destId="{8F510BC7-2D5A-4758-A5B1-5126721B5FF5}" srcOrd="0" destOrd="0" presId="urn:microsoft.com/office/officeart/2005/8/layout/process1"/>
    <dgm:cxn modelId="{09E05715-3363-43F3-9E16-2BD5205A30F5}" type="presParOf" srcId="{39CA528A-1B5B-48BE-B246-79414DA2830D}" destId="{5D703AD6-443B-4FC0-B516-D2154568D104}" srcOrd="2" destOrd="0" presId="urn:microsoft.com/office/officeart/2005/8/layout/process1"/>
    <dgm:cxn modelId="{C5DB454A-10AE-46B1-A78D-CA2A14D4090F}" type="presParOf" srcId="{39CA528A-1B5B-48BE-B246-79414DA2830D}" destId="{C518B8EC-3649-4241-86E0-286071F14D35}" srcOrd="3" destOrd="0" presId="urn:microsoft.com/office/officeart/2005/8/layout/process1"/>
    <dgm:cxn modelId="{FCD29D96-31E2-402A-842A-D375F28C4FCE}" type="presParOf" srcId="{C518B8EC-3649-4241-86E0-286071F14D35}" destId="{8CCC772C-C77A-4134-B7F5-6EDE0E9895AD}" srcOrd="0" destOrd="0" presId="urn:microsoft.com/office/officeart/2005/8/layout/process1"/>
    <dgm:cxn modelId="{8F4B594D-23AF-4A4A-A662-80F0A5479B40}" type="presParOf" srcId="{39CA528A-1B5B-48BE-B246-79414DA2830D}" destId="{AAB21A85-B2CD-4A87-BCDB-E936B9B2F37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4DFF1B-6A1E-45D2-B51A-2920308B0E3D}" type="doc">
      <dgm:prSet loTypeId="urn:microsoft.com/office/officeart/2005/8/layout/list1" loCatId="list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4923D378-967B-44F1-882E-37013EB37F07}">
      <dgm:prSet phldrT="[Текст]" custT="1"/>
      <dgm:spPr/>
      <dgm:t>
        <a:bodyPr/>
        <a:lstStyle/>
        <a:p>
          <a:pPr algn="just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1. Общие положения.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3B7B12EE-1008-43D7-8467-A5EC0EAD3D48}" type="parTrans" cxnId="{6926F29F-B95C-46E7-B66B-CE0D45912897}">
      <dgm:prSet/>
      <dgm:spPr/>
      <dgm:t>
        <a:bodyPr/>
        <a:lstStyle/>
        <a:p>
          <a:pPr algn="just"/>
          <a:endParaRPr lang="ru-RU" sz="2000">
            <a:solidFill>
              <a:schemeClr val="bg1"/>
            </a:solidFill>
          </a:endParaRPr>
        </a:p>
      </dgm:t>
    </dgm:pt>
    <dgm:pt modelId="{1F81E72D-7EA1-4C20-9D50-DB1B8083B891}" type="sibTrans" cxnId="{6926F29F-B95C-46E7-B66B-CE0D45912897}">
      <dgm:prSet/>
      <dgm:spPr/>
      <dgm:t>
        <a:bodyPr/>
        <a:lstStyle/>
        <a:p>
          <a:pPr algn="just"/>
          <a:endParaRPr lang="ru-RU" sz="2000">
            <a:solidFill>
              <a:schemeClr val="bg1"/>
            </a:solidFill>
          </a:endParaRPr>
        </a:p>
      </dgm:t>
    </dgm:pt>
    <dgm:pt modelId="{D387487C-9331-4910-BD20-66BD4EADCEA8}">
      <dgm:prSet phldrT="[Текст]" custT="1"/>
      <dgm:spPr/>
      <dgm:t>
        <a:bodyPr/>
        <a:lstStyle/>
        <a:p>
          <a:pPr algn="just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2. Предмет, цель и виды деятельности.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D5C60412-8620-423A-A269-9E8F17BBC5DC}" type="parTrans" cxnId="{5AAC8A47-1501-458A-A606-FD503CA48BE2}">
      <dgm:prSet/>
      <dgm:spPr/>
      <dgm:t>
        <a:bodyPr/>
        <a:lstStyle/>
        <a:p>
          <a:pPr algn="just"/>
          <a:endParaRPr lang="ru-RU" sz="2000">
            <a:solidFill>
              <a:schemeClr val="bg1"/>
            </a:solidFill>
          </a:endParaRPr>
        </a:p>
      </dgm:t>
    </dgm:pt>
    <dgm:pt modelId="{1795F8BE-A3CF-4CB4-9E48-52479C78CCED}" type="sibTrans" cxnId="{5AAC8A47-1501-458A-A606-FD503CA48BE2}">
      <dgm:prSet/>
      <dgm:spPr/>
      <dgm:t>
        <a:bodyPr/>
        <a:lstStyle/>
        <a:p>
          <a:pPr algn="just"/>
          <a:endParaRPr lang="ru-RU" sz="2000">
            <a:solidFill>
              <a:schemeClr val="bg1"/>
            </a:solidFill>
          </a:endParaRPr>
        </a:p>
      </dgm:t>
    </dgm:pt>
    <dgm:pt modelId="{404384C4-D8A8-4FC0-8727-39253C74C253}">
      <dgm:prSet phldrT="[Текст]" custT="1"/>
      <dgm:spPr/>
      <dgm:t>
        <a:bodyPr/>
        <a:lstStyle/>
        <a:p>
          <a:pPr algn="just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3. Образовательная деятельность.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B411F72E-A412-4EF0-8E0B-19BEBDE60338}" type="parTrans" cxnId="{39A2E53F-060D-43AB-86D0-AE82B8A1566C}">
      <dgm:prSet/>
      <dgm:spPr/>
      <dgm:t>
        <a:bodyPr/>
        <a:lstStyle/>
        <a:p>
          <a:pPr algn="just"/>
          <a:endParaRPr lang="ru-RU" sz="2000">
            <a:solidFill>
              <a:schemeClr val="bg1"/>
            </a:solidFill>
          </a:endParaRPr>
        </a:p>
      </dgm:t>
    </dgm:pt>
    <dgm:pt modelId="{65677349-7A20-4837-AAAD-E5A3E46C8766}" type="sibTrans" cxnId="{39A2E53F-060D-43AB-86D0-AE82B8A1566C}">
      <dgm:prSet/>
      <dgm:spPr/>
      <dgm:t>
        <a:bodyPr/>
        <a:lstStyle/>
        <a:p>
          <a:pPr algn="just"/>
          <a:endParaRPr lang="ru-RU" sz="2000">
            <a:solidFill>
              <a:schemeClr val="bg1"/>
            </a:solidFill>
          </a:endParaRPr>
        </a:p>
      </dgm:t>
    </dgm:pt>
    <dgm:pt modelId="{2DD31D4A-C616-4409-AF6C-FFE508BB0216}">
      <dgm:prSet phldrT="[Текст]" custT="1"/>
      <dgm:spPr/>
      <dgm:t>
        <a:bodyPr/>
        <a:lstStyle/>
        <a:p>
          <a:pPr algn="just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6. Порядок внесения изменений в устав.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1B3C9D6B-EDBF-48B1-B627-453EE38022B0}" type="parTrans" cxnId="{0D3E2F87-40DB-4C28-9AED-6ABAC7A9916A}">
      <dgm:prSet/>
      <dgm:spPr/>
      <dgm:t>
        <a:bodyPr/>
        <a:lstStyle/>
        <a:p>
          <a:pPr algn="just"/>
          <a:endParaRPr lang="ru-RU" sz="2000">
            <a:solidFill>
              <a:schemeClr val="bg1"/>
            </a:solidFill>
          </a:endParaRPr>
        </a:p>
      </dgm:t>
    </dgm:pt>
    <dgm:pt modelId="{0B3EDC9F-7F57-4D34-9405-3F5352112E0F}" type="sibTrans" cxnId="{0D3E2F87-40DB-4C28-9AED-6ABAC7A9916A}">
      <dgm:prSet/>
      <dgm:spPr/>
      <dgm:t>
        <a:bodyPr/>
        <a:lstStyle/>
        <a:p>
          <a:pPr algn="just"/>
          <a:endParaRPr lang="ru-RU" sz="2000">
            <a:solidFill>
              <a:schemeClr val="bg1"/>
            </a:solidFill>
          </a:endParaRPr>
        </a:p>
      </dgm:t>
    </dgm:pt>
    <dgm:pt modelId="{22BCCA2F-42DB-4D18-85E7-06619A43CF09}">
      <dgm:prSet phldrT="[Текст]" custT="1"/>
      <dgm:spPr/>
      <dgm:t>
        <a:bodyPr/>
        <a:lstStyle/>
        <a:p>
          <a:pPr algn="just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4. Управление образовательной организацией.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BA28713D-895A-4967-A062-2EFCE21782A3}" type="parTrans" cxnId="{AF5A3CF0-8B80-4732-B635-8C2513A17107}">
      <dgm:prSet/>
      <dgm:spPr/>
      <dgm:t>
        <a:bodyPr/>
        <a:lstStyle/>
        <a:p>
          <a:pPr algn="just"/>
          <a:endParaRPr lang="ru-RU" sz="2000">
            <a:solidFill>
              <a:schemeClr val="bg1"/>
            </a:solidFill>
          </a:endParaRPr>
        </a:p>
      </dgm:t>
    </dgm:pt>
    <dgm:pt modelId="{D1058744-325B-4DB9-9E5A-34C157BF81AB}" type="sibTrans" cxnId="{AF5A3CF0-8B80-4732-B635-8C2513A17107}">
      <dgm:prSet/>
      <dgm:spPr/>
      <dgm:t>
        <a:bodyPr/>
        <a:lstStyle/>
        <a:p>
          <a:pPr algn="just"/>
          <a:endParaRPr lang="ru-RU" sz="2000">
            <a:solidFill>
              <a:schemeClr val="bg1"/>
            </a:solidFill>
          </a:endParaRPr>
        </a:p>
      </dgm:t>
    </dgm:pt>
    <dgm:pt modelId="{DD57E9AC-3B89-488C-8400-B14716FE2499}">
      <dgm:prSet phldrT="[Текст]" custT="1"/>
      <dgm:spPr/>
      <dgm:t>
        <a:bodyPr/>
        <a:lstStyle/>
        <a:p>
          <a:pPr algn="just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5. Имущество и финансовое обеспечение  деятельности.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D0156198-BB04-4C28-A8F3-F728BFF81B25}" type="parTrans" cxnId="{6D43ADB5-BBCD-4D17-9A1C-E27A16E78E10}">
      <dgm:prSet/>
      <dgm:spPr/>
      <dgm:t>
        <a:bodyPr/>
        <a:lstStyle/>
        <a:p>
          <a:pPr algn="just"/>
          <a:endParaRPr lang="ru-RU" sz="2000">
            <a:solidFill>
              <a:schemeClr val="bg1"/>
            </a:solidFill>
          </a:endParaRPr>
        </a:p>
      </dgm:t>
    </dgm:pt>
    <dgm:pt modelId="{6F4DE513-D92E-425F-9941-96CBB43F4972}" type="sibTrans" cxnId="{6D43ADB5-BBCD-4D17-9A1C-E27A16E78E10}">
      <dgm:prSet/>
      <dgm:spPr/>
      <dgm:t>
        <a:bodyPr/>
        <a:lstStyle/>
        <a:p>
          <a:pPr algn="just"/>
          <a:endParaRPr lang="ru-RU" sz="2000">
            <a:solidFill>
              <a:schemeClr val="bg1"/>
            </a:solidFill>
          </a:endParaRPr>
        </a:p>
      </dgm:t>
    </dgm:pt>
    <dgm:pt modelId="{AFF2FE5B-4BBD-46CE-B8E2-40B72FC72BF3}" type="pres">
      <dgm:prSet presAssocID="{074DFF1B-6A1E-45D2-B51A-2920308B0E3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7DD542-7877-478E-BF8A-2A4B1EABA64F}" type="pres">
      <dgm:prSet presAssocID="{4923D378-967B-44F1-882E-37013EB37F07}" presName="parentLin" presStyleCnt="0"/>
      <dgm:spPr/>
      <dgm:t>
        <a:bodyPr/>
        <a:lstStyle/>
        <a:p>
          <a:endParaRPr lang="ru-RU"/>
        </a:p>
      </dgm:t>
    </dgm:pt>
    <dgm:pt modelId="{5B6EB1D1-D641-46A6-A69C-A7F6C7532930}" type="pres">
      <dgm:prSet presAssocID="{4923D378-967B-44F1-882E-37013EB37F0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AB4749CA-5BB1-4AB9-9E69-CFF893BE4C9F}" type="pres">
      <dgm:prSet presAssocID="{4923D378-967B-44F1-882E-37013EB37F07}" presName="parentText" presStyleLbl="node1" presStyleIdx="0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A40E71-07ED-4B30-A128-A0B8D90EFD5F}" type="pres">
      <dgm:prSet presAssocID="{4923D378-967B-44F1-882E-37013EB37F07}" presName="negativeSpace" presStyleCnt="0"/>
      <dgm:spPr/>
      <dgm:t>
        <a:bodyPr/>
        <a:lstStyle/>
        <a:p>
          <a:endParaRPr lang="ru-RU"/>
        </a:p>
      </dgm:t>
    </dgm:pt>
    <dgm:pt modelId="{DFFEE6F1-568B-4369-B71C-BE0F520BA2E6}" type="pres">
      <dgm:prSet presAssocID="{4923D378-967B-44F1-882E-37013EB37F07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B85719-3A09-4809-98D6-CE347053EBA0}" type="pres">
      <dgm:prSet presAssocID="{1F81E72D-7EA1-4C20-9D50-DB1B8083B891}" presName="spaceBetweenRectangles" presStyleCnt="0"/>
      <dgm:spPr/>
      <dgm:t>
        <a:bodyPr/>
        <a:lstStyle/>
        <a:p>
          <a:endParaRPr lang="ru-RU"/>
        </a:p>
      </dgm:t>
    </dgm:pt>
    <dgm:pt modelId="{7E250537-5987-4C79-A9AC-81E88B98CA68}" type="pres">
      <dgm:prSet presAssocID="{D387487C-9331-4910-BD20-66BD4EADCEA8}" presName="parentLin" presStyleCnt="0"/>
      <dgm:spPr/>
      <dgm:t>
        <a:bodyPr/>
        <a:lstStyle/>
        <a:p>
          <a:endParaRPr lang="ru-RU"/>
        </a:p>
      </dgm:t>
    </dgm:pt>
    <dgm:pt modelId="{BFBD80F9-7794-4D50-A5F0-06F851C6A41F}" type="pres">
      <dgm:prSet presAssocID="{D387487C-9331-4910-BD20-66BD4EADCEA8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D71F4965-B742-4ED6-BDFA-54777BDC8DDE}" type="pres">
      <dgm:prSet presAssocID="{D387487C-9331-4910-BD20-66BD4EADCEA8}" presName="parentText" presStyleLbl="node1" presStyleIdx="1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F5D646-631E-401E-B7DD-070A587BB47E}" type="pres">
      <dgm:prSet presAssocID="{D387487C-9331-4910-BD20-66BD4EADCEA8}" presName="negativeSpace" presStyleCnt="0"/>
      <dgm:spPr/>
      <dgm:t>
        <a:bodyPr/>
        <a:lstStyle/>
        <a:p>
          <a:endParaRPr lang="ru-RU"/>
        </a:p>
      </dgm:t>
    </dgm:pt>
    <dgm:pt modelId="{2339B23F-D4CA-4E77-BAAF-B498420BFCB4}" type="pres">
      <dgm:prSet presAssocID="{D387487C-9331-4910-BD20-66BD4EADCEA8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4D7FCB-8922-4E28-9EC8-6ED26D1BF9ED}" type="pres">
      <dgm:prSet presAssocID="{1795F8BE-A3CF-4CB4-9E48-52479C78CCED}" presName="spaceBetweenRectangles" presStyleCnt="0"/>
      <dgm:spPr/>
      <dgm:t>
        <a:bodyPr/>
        <a:lstStyle/>
        <a:p>
          <a:endParaRPr lang="ru-RU"/>
        </a:p>
      </dgm:t>
    </dgm:pt>
    <dgm:pt modelId="{CDDBA713-B75E-4AE9-8A84-86ECA1D7132B}" type="pres">
      <dgm:prSet presAssocID="{404384C4-D8A8-4FC0-8727-39253C74C253}" presName="parentLin" presStyleCnt="0"/>
      <dgm:spPr/>
      <dgm:t>
        <a:bodyPr/>
        <a:lstStyle/>
        <a:p>
          <a:endParaRPr lang="ru-RU"/>
        </a:p>
      </dgm:t>
    </dgm:pt>
    <dgm:pt modelId="{87F3F051-5881-443B-8085-F60453E1D391}" type="pres">
      <dgm:prSet presAssocID="{404384C4-D8A8-4FC0-8727-39253C74C253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14AA586D-C09D-417C-84E5-0E94EDF389A4}" type="pres">
      <dgm:prSet presAssocID="{404384C4-D8A8-4FC0-8727-39253C74C253}" presName="parentText" presStyleLbl="node1" presStyleIdx="2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77AAB8-4873-4037-AAF7-EE3FDEA436AF}" type="pres">
      <dgm:prSet presAssocID="{404384C4-D8A8-4FC0-8727-39253C74C253}" presName="negativeSpace" presStyleCnt="0"/>
      <dgm:spPr/>
      <dgm:t>
        <a:bodyPr/>
        <a:lstStyle/>
        <a:p>
          <a:endParaRPr lang="ru-RU"/>
        </a:p>
      </dgm:t>
    </dgm:pt>
    <dgm:pt modelId="{4551F762-00CE-40B4-868D-ED16FC36AEAB}" type="pres">
      <dgm:prSet presAssocID="{404384C4-D8A8-4FC0-8727-39253C74C253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78C77F-313E-4EEC-9035-7E1CBDB957ED}" type="pres">
      <dgm:prSet presAssocID="{65677349-7A20-4837-AAAD-E5A3E46C8766}" presName="spaceBetweenRectangles" presStyleCnt="0"/>
      <dgm:spPr/>
      <dgm:t>
        <a:bodyPr/>
        <a:lstStyle/>
        <a:p>
          <a:endParaRPr lang="ru-RU"/>
        </a:p>
      </dgm:t>
    </dgm:pt>
    <dgm:pt modelId="{6D5F9493-82EA-4D92-A7D9-CA6622739833}" type="pres">
      <dgm:prSet presAssocID="{22BCCA2F-42DB-4D18-85E7-06619A43CF09}" presName="parentLin" presStyleCnt="0"/>
      <dgm:spPr/>
      <dgm:t>
        <a:bodyPr/>
        <a:lstStyle/>
        <a:p>
          <a:endParaRPr lang="ru-RU"/>
        </a:p>
      </dgm:t>
    </dgm:pt>
    <dgm:pt modelId="{4580AE92-4382-474D-8524-C7715A992FC1}" type="pres">
      <dgm:prSet presAssocID="{22BCCA2F-42DB-4D18-85E7-06619A43CF09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ED2BE120-6A9B-472C-86CA-E3EEDEAEADD0}" type="pres">
      <dgm:prSet presAssocID="{22BCCA2F-42DB-4D18-85E7-06619A43CF09}" presName="parentText" presStyleLbl="node1" presStyleIdx="3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1D62E6-B9C5-4913-AE96-2A4035249CF2}" type="pres">
      <dgm:prSet presAssocID="{22BCCA2F-42DB-4D18-85E7-06619A43CF09}" presName="negativeSpace" presStyleCnt="0"/>
      <dgm:spPr/>
      <dgm:t>
        <a:bodyPr/>
        <a:lstStyle/>
        <a:p>
          <a:endParaRPr lang="ru-RU"/>
        </a:p>
      </dgm:t>
    </dgm:pt>
    <dgm:pt modelId="{1109CB04-E3F4-425D-BA94-562CE1F855E8}" type="pres">
      <dgm:prSet presAssocID="{22BCCA2F-42DB-4D18-85E7-06619A43CF09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B14882-D45A-4B00-B6E6-9239F7978973}" type="pres">
      <dgm:prSet presAssocID="{D1058744-325B-4DB9-9E5A-34C157BF81AB}" presName="spaceBetweenRectangles" presStyleCnt="0"/>
      <dgm:spPr/>
      <dgm:t>
        <a:bodyPr/>
        <a:lstStyle/>
        <a:p>
          <a:endParaRPr lang="ru-RU"/>
        </a:p>
      </dgm:t>
    </dgm:pt>
    <dgm:pt modelId="{94285E25-7C25-4348-B5C7-102865FF1592}" type="pres">
      <dgm:prSet presAssocID="{DD57E9AC-3B89-488C-8400-B14716FE2499}" presName="parentLin" presStyleCnt="0"/>
      <dgm:spPr/>
      <dgm:t>
        <a:bodyPr/>
        <a:lstStyle/>
        <a:p>
          <a:endParaRPr lang="ru-RU"/>
        </a:p>
      </dgm:t>
    </dgm:pt>
    <dgm:pt modelId="{6ADDEEC6-D569-4FAE-96E6-48750AB4D862}" type="pres">
      <dgm:prSet presAssocID="{DD57E9AC-3B89-488C-8400-B14716FE2499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81160AC7-E741-4ACF-A053-77FE2CEBF89F}" type="pres">
      <dgm:prSet presAssocID="{DD57E9AC-3B89-488C-8400-B14716FE2499}" presName="parentText" presStyleLbl="node1" presStyleIdx="4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3115A2-BD26-4E88-BA6E-1C0BA6836AF5}" type="pres">
      <dgm:prSet presAssocID="{DD57E9AC-3B89-488C-8400-B14716FE2499}" presName="negativeSpace" presStyleCnt="0"/>
      <dgm:spPr/>
      <dgm:t>
        <a:bodyPr/>
        <a:lstStyle/>
        <a:p>
          <a:endParaRPr lang="ru-RU"/>
        </a:p>
      </dgm:t>
    </dgm:pt>
    <dgm:pt modelId="{30ADDA60-FF66-478D-8693-797D99D796AB}" type="pres">
      <dgm:prSet presAssocID="{DD57E9AC-3B89-488C-8400-B14716FE2499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697FE6-DFB9-40E7-88E5-155CEAF3F5C8}" type="pres">
      <dgm:prSet presAssocID="{6F4DE513-D92E-425F-9941-96CBB43F4972}" presName="spaceBetweenRectangles" presStyleCnt="0"/>
      <dgm:spPr/>
      <dgm:t>
        <a:bodyPr/>
        <a:lstStyle/>
        <a:p>
          <a:endParaRPr lang="ru-RU"/>
        </a:p>
      </dgm:t>
    </dgm:pt>
    <dgm:pt modelId="{3ECCCCE1-31DA-4723-9AF5-4A59915C2345}" type="pres">
      <dgm:prSet presAssocID="{2DD31D4A-C616-4409-AF6C-FFE508BB0216}" presName="parentLin" presStyleCnt="0"/>
      <dgm:spPr/>
      <dgm:t>
        <a:bodyPr/>
        <a:lstStyle/>
        <a:p>
          <a:endParaRPr lang="ru-RU"/>
        </a:p>
      </dgm:t>
    </dgm:pt>
    <dgm:pt modelId="{0F72884B-EDAF-490C-9B83-93022DEC1D49}" type="pres">
      <dgm:prSet presAssocID="{2DD31D4A-C616-4409-AF6C-FFE508BB0216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52465827-0DDD-47A5-80EC-CCF4F43DECE0}" type="pres">
      <dgm:prSet presAssocID="{2DD31D4A-C616-4409-AF6C-FFE508BB0216}" presName="parentText" presStyleLbl="node1" presStyleIdx="5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55D24F-23AE-47CA-B094-B6F0E08305F6}" type="pres">
      <dgm:prSet presAssocID="{2DD31D4A-C616-4409-AF6C-FFE508BB0216}" presName="negativeSpace" presStyleCnt="0"/>
      <dgm:spPr/>
      <dgm:t>
        <a:bodyPr/>
        <a:lstStyle/>
        <a:p>
          <a:endParaRPr lang="ru-RU"/>
        </a:p>
      </dgm:t>
    </dgm:pt>
    <dgm:pt modelId="{6DECCF48-759A-4BAF-BE8B-4BB7AE7BE309}" type="pres">
      <dgm:prSet presAssocID="{2DD31D4A-C616-4409-AF6C-FFE508BB0216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26F29F-B95C-46E7-B66B-CE0D45912897}" srcId="{074DFF1B-6A1E-45D2-B51A-2920308B0E3D}" destId="{4923D378-967B-44F1-882E-37013EB37F07}" srcOrd="0" destOrd="0" parTransId="{3B7B12EE-1008-43D7-8467-A5EC0EAD3D48}" sibTransId="{1F81E72D-7EA1-4C20-9D50-DB1B8083B891}"/>
    <dgm:cxn modelId="{6D43ADB5-BBCD-4D17-9A1C-E27A16E78E10}" srcId="{074DFF1B-6A1E-45D2-B51A-2920308B0E3D}" destId="{DD57E9AC-3B89-488C-8400-B14716FE2499}" srcOrd="4" destOrd="0" parTransId="{D0156198-BB04-4C28-A8F3-F728BFF81B25}" sibTransId="{6F4DE513-D92E-425F-9941-96CBB43F4972}"/>
    <dgm:cxn modelId="{F9D469E7-B9F7-4C32-A510-1B1741A8C846}" type="presOf" srcId="{404384C4-D8A8-4FC0-8727-39253C74C253}" destId="{87F3F051-5881-443B-8085-F60453E1D391}" srcOrd="0" destOrd="0" presId="urn:microsoft.com/office/officeart/2005/8/layout/list1"/>
    <dgm:cxn modelId="{725213E1-5746-473D-AF90-383C441EB3B3}" type="presOf" srcId="{DD57E9AC-3B89-488C-8400-B14716FE2499}" destId="{81160AC7-E741-4ACF-A053-77FE2CEBF89F}" srcOrd="1" destOrd="0" presId="urn:microsoft.com/office/officeart/2005/8/layout/list1"/>
    <dgm:cxn modelId="{605797C1-5BC4-45F7-81C8-D0DB2DA2AC06}" type="presOf" srcId="{DD57E9AC-3B89-488C-8400-B14716FE2499}" destId="{6ADDEEC6-D569-4FAE-96E6-48750AB4D862}" srcOrd="0" destOrd="0" presId="urn:microsoft.com/office/officeart/2005/8/layout/list1"/>
    <dgm:cxn modelId="{31C15C1D-7112-4277-8986-CD40E25CFE0E}" type="presOf" srcId="{074DFF1B-6A1E-45D2-B51A-2920308B0E3D}" destId="{AFF2FE5B-4BBD-46CE-B8E2-40B72FC72BF3}" srcOrd="0" destOrd="0" presId="urn:microsoft.com/office/officeart/2005/8/layout/list1"/>
    <dgm:cxn modelId="{39F92466-A278-49F0-88E3-C85508B41D06}" type="presOf" srcId="{D387487C-9331-4910-BD20-66BD4EADCEA8}" destId="{D71F4965-B742-4ED6-BDFA-54777BDC8DDE}" srcOrd="1" destOrd="0" presId="urn:microsoft.com/office/officeart/2005/8/layout/list1"/>
    <dgm:cxn modelId="{D140B132-6040-4D7F-B598-33343FCBD334}" type="presOf" srcId="{4923D378-967B-44F1-882E-37013EB37F07}" destId="{5B6EB1D1-D641-46A6-A69C-A7F6C7532930}" srcOrd="0" destOrd="0" presId="urn:microsoft.com/office/officeart/2005/8/layout/list1"/>
    <dgm:cxn modelId="{5AAC8A47-1501-458A-A606-FD503CA48BE2}" srcId="{074DFF1B-6A1E-45D2-B51A-2920308B0E3D}" destId="{D387487C-9331-4910-BD20-66BD4EADCEA8}" srcOrd="1" destOrd="0" parTransId="{D5C60412-8620-423A-A269-9E8F17BBC5DC}" sibTransId="{1795F8BE-A3CF-4CB4-9E48-52479C78CCED}"/>
    <dgm:cxn modelId="{AF5A3CF0-8B80-4732-B635-8C2513A17107}" srcId="{074DFF1B-6A1E-45D2-B51A-2920308B0E3D}" destId="{22BCCA2F-42DB-4D18-85E7-06619A43CF09}" srcOrd="3" destOrd="0" parTransId="{BA28713D-895A-4967-A062-2EFCE21782A3}" sibTransId="{D1058744-325B-4DB9-9E5A-34C157BF81AB}"/>
    <dgm:cxn modelId="{1EE9182C-0BFE-4A01-989B-993097028393}" type="presOf" srcId="{404384C4-D8A8-4FC0-8727-39253C74C253}" destId="{14AA586D-C09D-417C-84E5-0E94EDF389A4}" srcOrd="1" destOrd="0" presId="urn:microsoft.com/office/officeart/2005/8/layout/list1"/>
    <dgm:cxn modelId="{F7A4EC3F-7F56-4B99-8549-BFFB471D0AD4}" type="presOf" srcId="{2DD31D4A-C616-4409-AF6C-FFE508BB0216}" destId="{0F72884B-EDAF-490C-9B83-93022DEC1D49}" srcOrd="0" destOrd="0" presId="urn:microsoft.com/office/officeart/2005/8/layout/list1"/>
    <dgm:cxn modelId="{F2F56C95-A842-44F2-BDC2-925ED8A47196}" type="presOf" srcId="{D387487C-9331-4910-BD20-66BD4EADCEA8}" destId="{BFBD80F9-7794-4D50-A5F0-06F851C6A41F}" srcOrd="0" destOrd="0" presId="urn:microsoft.com/office/officeart/2005/8/layout/list1"/>
    <dgm:cxn modelId="{0D3E2F87-40DB-4C28-9AED-6ABAC7A9916A}" srcId="{074DFF1B-6A1E-45D2-B51A-2920308B0E3D}" destId="{2DD31D4A-C616-4409-AF6C-FFE508BB0216}" srcOrd="5" destOrd="0" parTransId="{1B3C9D6B-EDBF-48B1-B627-453EE38022B0}" sibTransId="{0B3EDC9F-7F57-4D34-9405-3F5352112E0F}"/>
    <dgm:cxn modelId="{91888314-18A2-49F9-96E3-BE29880E77DC}" type="presOf" srcId="{2DD31D4A-C616-4409-AF6C-FFE508BB0216}" destId="{52465827-0DDD-47A5-80EC-CCF4F43DECE0}" srcOrd="1" destOrd="0" presId="urn:microsoft.com/office/officeart/2005/8/layout/list1"/>
    <dgm:cxn modelId="{8B31F349-8601-451C-A2BC-E6A5CDD4F3DE}" type="presOf" srcId="{22BCCA2F-42DB-4D18-85E7-06619A43CF09}" destId="{ED2BE120-6A9B-472C-86CA-E3EEDEAEADD0}" srcOrd="1" destOrd="0" presId="urn:microsoft.com/office/officeart/2005/8/layout/list1"/>
    <dgm:cxn modelId="{433CFEC4-F0D9-45E0-B401-8F2A7142519C}" type="presOf" srcId="{22BCCA2F-42DB-4D18-85E7-06619A43CF09}" destId="{4580AE92-4382-474D-8524-C7715A992FC1}" srcOrd="0" destOrd="0" presId="urn:microsoft.com/office/officeart/2005/8/layout/list1"/>
    <dgm:cxn modelId="{0C3B90EF-8190-4560-881B-7E3CB7C8F50D}" type="presOf" srcId="{4923D378-967B-44F1-882E-37013EB37F07}" destId="{AB4749CA-5BB1-4AB9-9E69-CFF893BE4C9F}" srcOrd="1" destOrd="0" presId="urn:microsoft.com/office/officeart/2005/8/layout/list1"/>
    <dgm:cxn modelId="{39A2E53F-060D-43AB-86D0-AE82B8A1566C}" srcId="{074DFF1B-6A1E-45D2-B51A-2920308B0E3D}" destId="{404384C4-D8A8-4FC0-8727-39253C74C253}" srcOrd="2" destOrd="0" parTransId="{B411F72E-A412-4EF0-8E0B-19BEBDE60338}" sibTransId="{65677349-7A20-4837-AAAD-E5A3E46C8766}"/>
    <dgm:cxn modelId="{FD2C12B1-C639-47E7-B4EA-335BBE3722FE}" type="presParOf" srcId="{AFF2FE5B-4BBD-46CE-B8E2-40B72FC72BF3}" destId="{4D7DD542-7877-478E-BF8A-2A4B1EABA64F}" srcOrd="0" destOrd="0" presId="urn:microsoft.com/office/officeart/2005/8/layout/list1"/>
    <dgm:cxn modelId="{9569A619-CD89-4B54-9814-F7C218BEE786}" type="presParOf" srcId="{4D7DD542-7877-478E-BF8A-2A4B1EABA64F}" destId="{5B6EB1D1-D641-46A6-A69C-A7F6C7532930}" srcOrd="0" destOrd="0" presId="urn:microsoft.com/office/officeart/2005/8/layout/list1"/>
    <dgm:cxn modelId="{96AC1923-A647-470F-A637-0A51A5FD4123}" type="presParOf" srcId="{4D7DD542-7877-478E-BF8A-2A4B1EABA64F}" destId="{AB4749CA-5BB1-4AB9-9E69-CFF893BE4C9F}" srcOrd="1" destOrd="0" presId="urn:microsoft.com/office/officeart/2005/8/layout/list1"/>
    <dgm:cxn modelId="{692BF286-3759-48F2-B5AB-E62A4F94AEFA}" type="presParOf" srcId="{AFF2FE5B-4BBD-46CE-B8E2-40B72FC72BF3}" destId="{5BA40E71-07ED-4B30-A128-A0B8D90EFD5F}" srcOrd="1" destOrd="0" presId="urn:microsoft.com/office/officeart/2005/8/layout/list1"/>
    <dgm:cxn modelId="{5124DDFA-A723-47F6-8A8A-15D0DB05F59F}" type="presParOf" srcId="{AFF2FE5B-4BBD-46CE-B8E2-40B72FC72BF3}" destId="{DFFEE6F1-568B-4369-B71C-BE0F520BA2E6}" srcOrd="2" destOrd="0" presId="urn:microsoft.com/office/officeart/2005/8/layout/list1"/>
    <dgm:cxn modelId="{BA48BD53-A6B5-4596-A99C-AF34E9C01A51}" type="presParOf" srcId="{AFF2FE5B-4BBD-46CE-B8E2-40B72FC72BF3}" destId="{21B85719-3A09-4809-98D6-CE347053EBA0}" srcOrd="3" destOrd="0" presId="urn:microsoft.com/office/officeart/2005/8/layout/list1"/>
    <dgm:cxn modelId="{34A366EB-9C3F-42C7-97F3-5D9687D54A7C}" type="presParOf" srcId="{AFF2FE5B-4BBD-46CE-B8E2-40B72FC72BF3}" destId="{7E250537-5987-4C79-A9AC-81E88B98CA68}" srcOrd="4" destOrd="0" presId="urn:microsoft.com/office/officeart/2005/8/layout/list1"/>
    <dgm:cxn modelId="{897E83F4-1BBF-4E9A-9CB8-ED27DCAEE377}" type="presParOf" srcId="{7E250537-5987-4C79-A9AC-81E88B98CA68}" destId="{BFBD80F9-7794-4D50-A5F0-06F851C6A41F}" srcOrd="0" destOrd="0" presId="urn:microsoft.com/office/officeart/2005/8/layout/list1"/>
    <dgm:cxn modelId="{17C22381-BEBE-4F05-87A6-8A0BCE4F2518}" type="presParOf" srcId="{7E250537-5987-4C79-A9AC-81E88B98CA68}" destId="{D71F4965-B742-4ED6-BDFA-54777BDC8DDE}" srcOrd="1" destOrd="0" presId="urn:microsoft.com/office/officeart/2005/8/layout/list1"/>
    <dgm:cxn modelId="{35F97F86-B41A-4797-9E24-13D5409B5ADF}" type="presParOf" srcId="{AFF2FE5B-4BBD-46CE-B8E2-40B72FC72BF3}" destId="{6FF5D646-631E-401E-B7DD-070A587BB47E}" srcOrd="5" destOrd="0" presId="urn:microsoft.com/office/officeart/2005/8/layout/list1"/>
    <dgm:cxn modelId="{6304A22F-D748-46B8-8C00-F17BA4CAF51A}" type="presParOf" srcId="{AFF2FE5B-4BBD-46CE-B8E2-40B72FC72BF3}" destId="{2339B23F-D4CA-4E77-BAAF-B498420BFCB4}" srcOrd="6" destOrd="0" presId="urn:microsoft.com/office/officeart/2005/8/layout/list1"/>
    <dgm:cxn modelId="{7EA61C11-582F-47CE-9AC7-023D727D595C}" type="presParOf" srcId="{AFF2FE5B-4BBD-46CE-B8E2-40B72FC72BF3}" destId="{414D7FCB-8922-4E28-9EC8-6ED26D1BF9ED}" srcOrd="7" destOrd="0" presId="urn:microsoft.com/office/officeart/2005/8/layout/list1"/>
    <dgm:cxn modelId="{816D450E-5914-43BE-8054-ADF07CBCAF55}" type="presParOf" srcId="{AFF2FE5B-4BBD-46CE-B8E2-40B72FC72BF3}" destId="{CDDBA713-B75E-4AE9-8A84-86ECA1D7132B}" srcOrd="8" destOrd="0" presId="urn:microsoft.com/office/officeart/2005/8/layout/list1"/>
    <dgm:cxn modelId="{BFA8F73F-92ED-4065-AE55-D1FB867B7687}" type="presParOf" srcId="{CDDBA713-B75E-4AE9-8A84-86ECA1D7132B}" destId="{87F3F051-5881-443B-8085-F60453E1D391}" srcOrd="0" destOrd="0" presId="urn:microsoft.com/office/officeart/2005/8/layout/list1"/>
    <dgm:cxn modelId="{9B7C63AE-34BF-418E-97AE-B51AD3B08DB7}" type="presParOf" srcId="{CDDBA713-B75E-4AE9-8A84-86ECA1D7132B}" destId="{14AA586D-C09D-417C-84E5-0E94EDF389A4}" srcOrd="1" destOrd="0" presId="urn:microsoft.com/office/officeart/2005/8/layout/list1"/>
    <dgm:cxn modelId="{E45A7DD6-822F-4ADD-969A-BE87BA1D3DC5}" type="presParOf" srcId="{AFF2FE5B-4BBD-46CE-B8E2-40B72FC72BF3}" destId="{9177AAB8-4873-4037-AAF7-EE3FDEA436AF}" srcOrd="9" destOrd="0" presId="urn:microsoft.com/office/officeart/2005/8/layout/list1"/>
    <dgm:cxn modelId="{1AEEB638-05D9-4128-A5A5-F6DEC8BEF392}" type="presParOf" srcId="{AFF2FE5B-4BBD-46CE-B8E2-40B72FC72BF3}" destId="{4551F762-00CE-40B4-868D-ED16FC36AEAB}" srcOrd="10" destOrd="0" presId="urn:microsoft.com/office/officeart/2005/8/layout/list1"/>
    <dgm:cxn modelId="{9149A194-0BAF-4EB9-A5EC-EAAFA9FD72F1}" type="presParOf" srcId="{AFF2FE5B-4BBD-46CE-B8E2-40B72FC72BF3}" destId="{0A78C77F-313E-4EEC-9035-7E1CBDB957ED}" srcOrd="11" destOrd="0" presId="urn:microsoft.com/office/officeart/2005/8/layout/list1"/>
    <dgm:cxn modelId="{DE31D0A6-3935-486E-973D-781AF688ED2A}" type="presParOf" srcId="{AFF2FE5B-4BBD-46CE-B8E2-40B72FC72BF3}" destId="{6D5F9493-82EA-4D92-A7D9-CA6622739833}" srcOrd="12" destOrd="0" presId="urn:microsoft.com/office/officeart/2005/8/layout/list1"/>
    <dgm:cxn modelId="{930C3830-8745-4EEB-B087-880EC1303BA4}" type="presParOf" srcId="{6D5F9493-82EA-4D92-A7D9-CA6622739833}" destId="{4580AE92-4382-474D-8524-C7715A992FC1}" srcOrd="0" destOrd="0" presId="urn:microsoft.com/office/officeart/2005/8/layout/list1"/>
    <dgm:cxn modelId="{1ED2D3A9-699D-4C83-A1CC-04A0447D0B40}" type="presParOf" srcId="{6D5F9493-82EA-4D92-A7D9-CA6622739833}" destId="{ED2BE120-6A9B-472C-86CA-E3EEDEAEADD0}" srcOrd="1" destOrd="0" presId="urn:microsoft.com/office/officeart/2005/8/layout/list1"/>
    <dgm:cxn modelId="{1CEBC54F-55BB-4D12-B69E-8D6B442FEC5A}" type="presParOf" srcId="{AFF2FE5B-4BBD-46CE-B8E2-40B72FC72BF3}" destId="{521D62E6-B9C5-4913-AE96-2A4035249CF2}" srcOrd="13" destOrd="0" presId="urn:microsoft.com/office/officeart/2005/8/layout/list1"/>
    <dgm:cxn modelId="{DCA8FD16-8D6E-4BFA-9ED4-E88DD65EDDDA}" type="presParOf" srcId="{AFF2FE5B-4BBD-46CE-B8E2-40B72FC72BF3}" destId="{1109CB04-E3F4-425D-BA94-562CE1F855E8}" srcOrd="14" destOrd="0" presId="urn:microsoft.com/office/officeart/2005/8/layout/list1"/>
    <dgm:cxn modelId="{87DC7CDD-286A-4CF2-953C-510C350DB77B}" type="presParOf" srcId="{AFF2FE5B-4BBD-46CE-B8E2-40B72FC72BF3}" destId="{F2B14882-D45A-4B00-B6E6-9239F7978973}" srcOrd="15" destOrd="0" presId="urn:microsoft.com/office/officeart/2005/8/layout/list1"/>
    <dgm:cxn modelId="{AE848FE2-A34F-4B84-8F3E-E57238403BB6}" type="presParOf" srcId="{AFF2FE5B-4BBD-46CE-B8E2-40B72FC72BF3}" destId="{94285E25-7C25-4348-B5C7-102865FF1592}" srcOrd="16" destOrd="0" presId="urn:microsoft.com/office/officeart/2005/8/layout/list1"/>
    <dgm:cxn modelId="{BCD3E737-79BE-423E-910F-49E4158C63F8}" type="presParOf" srcId="{94285E25-7C25-4348-B5C7-102865FF1592}" destId="{6ADDEEC6-D569-4FAE-96E6-48750AB4D862}" srcOrd="0" destOrd="0" presId="urn:microsoft.com/office/officeart/2005/8/layout/list1"/>
    <dgm:cxn modelId="{DB0E2AAB-79E0-4B97-BB3F-DE342B2A1B37}" type="presParOf" srcId="{94285E25-7C25-4348-B5C7-102865FF1592}" destId="{81160AC7-E741-4ACF-A053-77FE2CEBF89F}" srcOrd="1" destOrd="0" presId="urn:microsoft.com/office/officeart/2005/8/layout/list1"/>
    <dgm:cxn modelId="{49197C0E-2970-45FC-AA28-572AA3AE7275}" type="presParOf" srcId="{AFF2FE5B-4BBD-46CE-B8E2-40B72FC72BF3}" destId="{3B3115A2-BD26-4E88-BA6E-1C0BA6836AF5}" srcOrd="17" destOrd="0" presId="urn:microsoft.com/office/officeart/2005/8/layout/list1"/>
    <dgm:cxn modelId="{AAA574B6-FFF9-43FF-99CD-4A7B0C8C36C6}" type="presParOf" srcId="{AFF2FE5B-4BBD-46CE-B8E2-40B72FC72BF3}" destId="{30ADDA60-FF66-478D-8693-797D99D796AB}" srcOrd="18" destOrd="0" presId="urn:microsoft.com/office/officeart/2005/8/layout/list1"/>
    <dgm:cxn modelId="{18E446D2-8056-4EAD-8753-D4259279D459}" type="presParOf" srcId="{AFF2FE5B-4BBD-46CE-B8E2-40B72FC72BF3}" destId="{6A697FE6-DFB9-40E7-88E5-155CEAF3F5C8}" srcOrd="19" destOrd="0" presId="urn:microsoft.com/office/officeart/2005/8/layout/list1"/>
    <dgm:cxn modelId="{AF61E918-8080-4D0E-948C-DF5A7B714FC5}" type="presParOf" srcId="{AFF2FE5B-4BBD-46CE-B8E2-40B72FC72BF3}" destId="{3ECCCCE1-31DA-4723-9AF5-4A59915C2345}" srcOrd="20" destOrd="0" presId="urn:microsoft.com/office/officeart/2005/8/layout/list1"/>
    <dgm:cxn modelId="{F88B4755-62E4-4621-B9D8-1F3E7898EDEC}" type="presParOf" srcId="{3ECCCCE1-31DA-4723-9AF5-4A59915C2345}" destId="{0F72884B-EDAF-490C-9B83-93022DEC1D49}" srcOrd="0" destOrd="0" presId="urn:microsoft.com/office/officeart/2005/8/layout/list1"/>
    <dgm:cxn modelId="{790F0E50-5760-47B0-8C37-A2CB08B8F70F}" type="presParOf" srcId="{3ECCCCE1-31DA-4723-9AF5-4A59915C2345}" destId="{52465827-0DDD-47A5-80EC-CCF4F43DECE0}" srcOrd="1" destOrd="0" presId="urn:microsoft.com/office/officeart/2005/8/layout/list1"/>
    <dgm:cxn modelId="{CE19DC8E-8C13-4FAD-A2E8-F4E04705799B}" type="presParOf" srcId="{AFF2FE5B-4BBD-46CE-B8E2-40B72FC72BF3}" destId="{A755D24F-23AE-47CA-B094-B6F0E08305F6}" srcOrd="21" destOrd="0" presId="urn:microsoft.com/office/officeart/2005/8/layout/list1"/>
    <dgm:cxn modelId="{BBFD9958-9473-4521-966B-9EDD7F60CB78}" type="presParOf" srcId="{AFF2FE5B-4BBD-46CE-B8E2-40B72FC72BF3}" destId="{6DECCF48-759A-4BAF-BE8B-4BB7AE7BE309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7DA999-CDFC-421A-B6B9-A2B41CA80B8B}" type="doc">
      <dgm:prSet loTypeId="urn:microsoft.com/office/officeart/2005/8/layout/vList2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AF186A89-2803-438D-8D27-8DBC23E9DB71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- наименование образовательной организации;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8590D869-3D5C-4085-B984-FCC6F117F692}" type="parTrans" cxnId="{5F464A65-AF73-46B3-9D4A-00331DDE8959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FF58154C-7EEC-48A2-AB5F-A82EF5334341}" type="sibTrans" cxnId="{5F464A65-AF73-46B3-9D4A-00331DDE8959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92AD52CD-C743-43B6-A346-EFF83063D572}">
      <dgm:prSet phldrT="[Текст]" custT="1"/>
      <dgm:spPr/>
      <dgm:t>
        <a:bodyPr/>
        <a:lstStyle/>
        <a:p>
          <a:r>
            <a:rPr lang="ru-RU" sz="1400" b="1" smtClean="0">
              <a:latin typeface="Times New Roman" pitchFamily="18" charset="0"/>
              <a:cs typeface="Times New Roman" pitchFamily="18" charset="0"/>
            </a:rPr>
            <a:t>- тип образовательной организации;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20C1FCA2-3EFD-4793-B262-9B2EDD8A314B}" type="parTrans" cxnId="{4930C228-E8F2-40F4-AC43-EDBAADD26F6B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5D56854D-35E1-4407-8E6D-DF4C4246056D}" type="sibTrans" cxnId="{4930C228-E8F2-40F4-AC43-EDBAADD26F6B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567B20A2-8B23-4B2C-A2B7-060145C39A17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-учредитель (учредители);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06A1CD63-A0A2-4412-9988-82AD24A247AE}" type="parTrans" cxnId="{FDA987C1-9077-4E53-9C8E-FD65CCF2515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1A08D922-92BA-4036-A48C-374DAF43D948}" type="sibTrans" cxnId="{FDA987C1-9077-4E53-9C8E-FD65CCF2515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695B7EFE-A9E7-4149-87C4-732160B6EF73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- сведения о филиалах и представительствах (при их наличии);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BAAC3D78-3A35-446F-BE05-7A8CDE447C3F}" type="parTrans" cxnId="{A341DA79-F787-4115-86EB-9EF781E516B0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4F6A95AD-EF13-4137-85AA-FBA4240EF2DB}" type="sibTrans" cxnId="{A341DA79-F787-4115-86EB-9EF781E516B0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C3C333BC-ED5B-4C5C-A2F7-B4DC0A2409E1}">
      <dgm:prSet phldrT="[Текст]" custT="1"/>
      <dgm:spPr/>
      <dgm:t>
        <a:bodyPr/>
        <a:lstStyle/>
        <a:p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- сведения о собственнике имущества (для казенных и бюджетных учреждений);</a:t>
          </a: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-сведения об органе, осуществляющем функции и полномочия учредителя </a:t>
          </a:r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(для автономного учреждения)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;</a:t>
          </a:r>
        </a:p>
        <a:p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7F4930C9-2499-4C99-9C77-3D59FC1398B7}" type="parTrans" cxnId="{E7E7A207-B1C1-4708-AC52-718D2A24BFA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D158A2AD-A36B-4FE8-9C95-480AC2493594}" type="sibTrans" cxnId="{E7E7A207-B1C1-4708-AC52-718D2A24BFA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02BFFBF1-95BC-4C57-B63A-3A5B4EDC04EA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- место нахождения образовательной организации;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05F8F33D-FD00-4A98-B922-BF2547E2B1F0}" type="parTrans" cxnId="{5952B537-58A1-456D-ADD5-51D36DC0C86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79684DDF-5CDA-4F31-8A9A-1AD8E8923699}" type="sibTrans" cxnId="{5952B537-58A1-456D-ADD5-51D36DC0C86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757CABA9-DFA2-4516-B2B5-BBF46CC3C867}">
      <dgm:prSet custT="1"/>
      <dgm:spPr/>
      <dgm:t>
        <a:bodyPr/>
        <a:lstStyle/>
        <a:p>
          <a:r>
            <a:rPr lang="ru-RU" sz="1400" b="1" smtClean="0">
              <a:latin typeface="Times New Roman" pitchFamily="18" charset="0"/>
              <a:cs typeface="Times New Roman" pitchFamily="18" charset="0"/>
            </a:rPr>
            <a:t>- организационно-правовая форма</a:t>
          </a:r>
          <a:r>
            <a:rPr lang="en-US" sz="1400" b="1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2A7EE67E-7EDF-4120-87A3-08E0BF3A2B03}" type="parTrans" cxnId="{7977FDF7-765B-400A-B944-54BF2898275A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836AFE2B-A733-4285-99D8-7DB890ED605A}" type="sibTrans" cxnId="{7977FDF7-765B-400A-B944-54BF2898275A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FB891912-8AF1-467B-9387-4F2EEA08D59D}">
      <dgm:prSet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- тип учреждения (автономное, бюджетное, казенное)</a:t>
          </a:r>
          <a:r>
            <a:rPr lang="en-US" sz="1400" b="1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418D1F5C-DDD8-4504-BC32-63239C11692A}" type="parTrans" cxnId="{903EEF0D-A848-488A-9453-5D3E6465B129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7F0060CF-2EA3-4C79-BA11-14DC3F3670A7}" type="sibTrans" cxnId="{903EEF0D-A848-488A-9453-5D3E6465B129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936E6A8F-EF25-4249-B69E-6DB8D7CEC050}">
      <dgm:prSet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-описание символики (при ее наличии)</a:t>
          </a:r>
        </a:p>
      </dgm:t>
    </dgm:pt>
    <dgm:pt modelId="{CAABBEA3-28AD-4425-9D3A-D773F2A6156B}" type="parTrans" cxnId="{D99253F1-372B-4487-BFE6-552EBF96F2DA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A2B0786C-F01A-484E-B69D-FD073A814BE0}" type="sibTrans" cxnId="{D99253F1-372B-4487-BFE6-552EBF96F2DA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4E693D77-B099-4C6C-A6D5-59AAA9E5A3AD}" type="pres">
      <dgm:prSet presAssocID="{267DA999-CDFC-421A-B6B9-A2B41CA80B8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ECCDD2-BA81-4BA0-B3C8-5E56952BCC19}" type="pres">
      <dgm:prSet presAssocID="{AF186A89-2803-438D-8D27-8DBC23E9DB71}" presName="parentText" presStyleLbl="node1" presStyleIdx="0" presStyleCnt="9" custScaleY="9362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20608C-6CB7-47C6-9912-45B53813CCF1}" type="pres">
      <dgm:prSet presAssocID="{FF58154C-7EEC-48A2-AB5F-A82EF5334341}" presName="spacer" presStyleCnt="0"/>
      <dgm:spPr/>
      <dgm:t>
        <a:bodyPr/>
        <a:lstStyle/>
        <a:p>
          <a:endParaRPr lang="ru-RU"/>
        </a:p>
      </dgm:t>
    </dgm:pt>
    <dgm:pt modelId="{3C813F03-D808-4CC9-907D-697328CA7DF0}" type="pres">
      <dgm:prSet presAssocID="{92AD52CD-C743-43B6-A346-EFF83063D572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77A266-020B-4860-AD96-5CEE72B17FCA}" type="pres">
      <dgm:prSet presAssocID="{5D56854D-35E1-4407-8E6D-DF4C4246056D}" presName="spacer" presStyleCnt="0"/>
      <dgm:spPr/>
      <dgm:t>
        <a:bodyPr/>
        <a:lstStyle/>
        <a:p>
          <a:endParaRPr lang="ru-RU"/>
        </a:p>
      </dgm:t>
    </dgm:pt>
    <dgm:pt modelId="{25755D6F-201B-4834-901A-619F4E8F79A6}" type="pres">
      <dgm:prSet presAssocID="{757CABA9-DFA2-4516-B2B5-BBF46CC3C867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0C206-FA92-4858-8D50-6CEC543DA680}" type="pres">
      <dgm:prSet presAssocID="{836AFE2B-A733-4285-99D8-7DB890ED605A}" presName="spacer" presStyleCnt="0"/>
      <dgm:spPr/>
      <dgm:t>
        <a:bodyPr/>
        <a:lstStyle/>
        <a:p>
          <a:endParaRPr lang="ru-RU"/>
        </a:p>
      </dgm:t>
    </dgm:pt>
    <dgm:pt modelId="{DF430F04-0131-472C-AEC6-1756A4B41F6A}" type="pres">
      <dgm:prSet presAssocID="{FB891912-8AF1-467B-9387-4F2EEA08D59D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443DAF-1B19-4C68-9F87-095E84B81AEC}" type="pres">
      <dgm:prSet presAssocID="{7F0060CF-2EA3-4C79-BA11-14DC3F3670A7}" presName="spacer" presStyleCnt="0"/>
      <dgm:spPr/>
      <dgm:t>
        <a:bodyPr/>
        <a:lstStyle/>
        <a:p>
          <a:endParaRPr lang="ru-RU"/>
        </a:p>
      </dgm:t>
    </dgm:pt>
    <dgm:pt modelId="{19BAE33B-BF8C-485B-84DB-B047D6037548}" type="pres">
      <dgm:prSet presAssocID="{567B20A2-8B23-4B2C-A2B7-060145C39A17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FDBB4A-2ED1-4BF2-958C-F63A4071C79D}" type="pres">
      <dgm:prSet presAssocID="{1A08D922-92BA-4036-A48C-374DAF43D948}" presName="spacer" presStyleCnt="0"/>
      <dgm:spPr/>
      <dgm:t>
        <a:bodyPr/>
        <a:lstStyle/>
        <a:p>
          <a:endParaRPr lang="ru-RU"/>
        </a:p>
      </dgm:t>
    </dgm:pt>
    <dgm:pt modelId="{E0212CAE-85CF-4280-867C-A7A4FD347EC2}" type="pres">
      <dgm:prSet presAssocID="{C3C333BC-ED5B-4C5C-A2F7-B4DC0A2409E1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045EBF-9EEE-4FAB-A34C-7E9AD93D53A2}" type="pres">
      <dgm:prSet presAssocID="{D158A2AD-A36B-4FE8-9C95-480AC2493594}" presName="spacer" presStyleCnt="0"/>
      <dgm:spPr/>
      <dgm:t>
        <a:bodyPr/>
        <a:lstStyle/>
        <a:p>
          <a:endParaRPr lang="ru-RU"/>
        </a:p>
      </dgm:t>
    </dgm:pt>
    <dgm:pt modelId="{77129BFB-C476-4804-A7F3-FECE81A101CC}" type="pres">
      <dgm:prSet presAssocID="{695B7EFE-A9E7-4149-87C4-732160B6EF73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1B2BA7-EC27-4C04-B382-925D9B76912B}" type="pres">
      <dgm:prSet presAssocID="{4F6A95AD-EF13-4137-85AA-FBA4240EF2DB}" presName="spacer" presStyleCnt="0"/>
      <dgm:spPr/>
      <dgm:t>
        <a:bodyPr/>
        <a:lstStyle/>
        <a:p>
          <a:endParaRPr lang="ru-RU"/>
        </a:p>
      </dgm:t>
    </dgm:pt>
    <dgm:pt modelId="{2DBC97A3-30FE-4112-A27F-1E09D03E1918}" type="pres">
      <dgm:prSet presAssocID="{02BFFBF1-95BC-4C57-B63A-3A5B4EDC04EA}" presName="parentText" presStyleLbl="node1" presStyleIdx="7" presStyleCnt="9" custLinFactNeighborY="4613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8779DD-80D7-4BB8-A69C-C6E90A299173}" type="pres">
      <dgm:prSet presAssocID="{79684DDF-5CDA-4F31-8A9A-1AD8E8923699}" presName="spacer" presStyleCnt="0"/>
      <dgm:spPr/>
      <dgm:t>
        <a:bodyPr/>
        <a:lstStyle/>
        <a:p>
          <a:endParaRPr lang="ru-RU"/>
        </a:p>
      </dgm:t>
    </dgm:pt>
    <dgm:pt modelId="{BE7C6FC0-1A3B-41D6-B327-28DA05583F3E}" type="pres">
      <dgm:prSet presAssocID="{936E6A8F-EF25-4249-B69E-6DB8D7CEC050}" presName="parentText" presStyleLbl="node1" presStyleIdx="8" presStyleCnt="9" custLinFactY="28002" custLinFactNeighborX="173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A987C1-9077-4E53-9C8E-FD65CCF25151}" srcId="{267DA999-CDFC-421A-B6B9-A2B41CA80B8B}" destId="{567B20A2-8B23-4B2C-A2B7-060145C39A17}" srcOrd="4" destOrd="0" parTransId="{06A1CD63-A0A2-4412-9988-82AD24A247AE}" sibTransId="{1A08D922-92BA-4036-A48C-374DAF43D948}"/>
    <dgm:cxn modelId="{4930C228-E8F2-40F4-AC43-EDBAADD26F6B}" srcId="{267DA999-CDFC-421A-B6B9-A2B41CA80B8B}" destId="{92AD52CD-C743-43B6-A346-EFF83063D572}" srcOrd="1" destOrd="0" parTransId="{20C1FCA2-3EFD-4793-B262-9B2EDD8A314B}" sibTransId="{5D56854D-35E1-4407-8E6D-DF4C4246056D}"/>
    <dgm:cxn modelId="{4C26D979-279B-4DBF-91F0-1D97DF1B8933}" type="presOf" srcId="{936E6A8F-EF25-4249-B69E-6DB8D7CEC050}" destId="{BE7C6FC0-1A3B-41D6-B327-28DA05583F3E}" srcOrd="0" destOrd="0" presId="urn:microsoft.com/office/officeart/2005/8/layout/vList2"/>
    <dgm:cxn modelId="{C48A1E79-015F-468B-8DDB-44890D159D82}" type="presOf" srcId="{C3C333BC-ED5B-4C5C-A2F7-B4DC0A2409E1}" destId="{E0212CAE-85CF-4280-867C-A7A4FD347EC2}" srcOrd="0" destOrd="0" presId="urn:microsoft.com/office/officeart/2005/8/layout/vList2"/>
    <dgm:cxn modelId="{7977FDF7-765B-400A-B944-54BF2898275A}" srcId="{267DA999-CDFC-421A-B6B9-A2B41CA80B8B}" destId="{757CABA9-DFA2-4516-B2B5-BBF46CC3C867}" srcOrd="2" destOrd="0" parTransId="{2A7EE67E-7EDF-4120-87A3-08E0BF3A2B03}" sibTransId="{836AFE2B-A733-4285-99D8-7DB890ED605A}"/>
    <dgm:cxn modelId="{E7E7A207-B1C1-4708-AC52-718D2A24BFA1}" srcId="{267DA999-CDFC-421A-B6B9-A2B41CA80B8B}" destId="{C3C333BC-ED5B-4C5C-A2F7-B4DC0A2409E1}" srcOrd="5" destOrd="0" parTransId="{7F4930C9-2499-4C99-9C77-3D59FC1398B7}" sibTransId="{D158A2AD-A36B-4FE8-9C95-480AC2493594}"/>
    <dgm:cxn modelId="{733C3233-1B89-4EC4-93E3-8237446AB402}" type="presOf" srcId="{567B20A2-8B23-4B2C-A2B7-060145C39A17}" destId="{19BAE33B-BF8C-485B-84DB-B047D6037548}" srcOrd="0" destOrd="0" presId="urn:microsoft.com/office/officeart/2005/8/layout/vList2"/>
    <dgm:cxn modelId="{5952B537-58A1-456D-ADD5-51D36DC0C861}" srcId="{267DA999-CDFC-421A-B6B9-A2B41CA80B8B}" destId="{02BFFBF1-95BC-4C57-B63A-3A5B4EDC04EA}" srcOrd="7" destOrd="0" parTransId="{05F8F33D-FD00-4A98-B922-BF2547E2B1F0}" sibTransId="{79684DDF-5CDA-4F31-8A9A-1AD8E8923699}"/>
    <dgm:cxn modelId="{52DE395D-91F1-4DA7-91B8-34F17E85E340}" type="presOf" srcId="{FB891912-8AF1-467B-9387-4F2EEA08D59D}" destId="{DF430F04-0131-472C-AEC6-1756A4B41F6A}" srcOrd="0" destOrd="0" presId="urn:microsoft.com/office/officeart/2005/8/layout/vList2"/>
    <dgm:cxn modelId="{A341DA79-F787-4115-86EB-9EF781E516B0}" srcId="{267DA999-CDFC-421A-B6B9-A2B41CA80B8B}" destId="{695B7EFE-A9E7-4149-87C4-732160B6EF73}" srcOrd="6" destOrd="0" parTransId="{BAAC3D78-3A35-446F-BE05-7A8CDE447C3F}" sibTransId="{4F6A95AD-EF13-4137-85AA-FBA4240EF2DB}"/>
    <dgm:cxn modelId="{1A56F6BD-1E75-468E-8619-BB4651FF9128}" type="presOf" srcId="{695B7EFE-A9E7-4149-87C4-732160B6EF73}" destId="{77129BFB-C476-4804-A7F3-FECE81A101CC}" srcOrd="0" destOrd="0" presId="urn:microsoft.com/office/officeart/2005/8/layout/vList2"/>
    <dgm:cxn modelId="{5F464A65-AF73-46B3-9D4A-00331DDE8959}" srcId="{267DA999-CDFC-421A-B6B9-A2B41CA80B8B}" destId="{AF186A89-2803-438D-8D27-8DBC23E9DB71}" srcOrd="0" destOrd="0" parTransId="{8590D869-3D5C-4085-B984-FCC6F117F692}" sibTransId="{FF58154C-7EEC-48A2-AB5F-A82EF5334341}"/>
    <dgm:cxn modelId="{548D029A-4E70-4128-A4F0-5EDCD5F414D2}" type="presOf" srcId="{757CABA9-DFA2-4516-B2B5-BBF46CC3C867}" destId="{25755D6F-201B-4834-901A-619F4E8F79A6}" srcOrd="0" destOrd="0" presId="urn:microsoft.com/office/officeart/2005/8/layout/vList2"/>
    <dgm:cxn modelId="{903EEF0D-A848-488A-9453-5D3E6465B129}" srcId="{267DA999-CDFC-421A-B6B9-A2B41CA80B8B}" destId="{FB891912-8AF1-467B-9387-4F2EEA08D59D}" srcOrd="3" destOrd="0" parTransId="{418D1F5C-DDD8-4504-BC32-63239C11692A}" sibTransId="{7F0060CF-2EA3-4C79-BA11-14DC3F3670A7}"/>
    <dgm:cxn modelId="{34EB7D3B-93CF-4B34-9CC6-0532E6CD6E1B}" type="presOf" srcId="{92AD52CD-C743-43B6-A346-EFF83063D572}" destId="{3C813F03-D808-4CC9-907D-697328CA7DF0}" srcOrd="0" destOrd="0" presId="urn:microsoft.com/office/officeart/2005/8/layout/vList2"/>
    <dgm:cxn modelId="{D99253F1-372B-4487-BFE6-552EBF96F2DA}" srcId="{267DA999-CDFC-421A-B6B9-A2B41CA80B8B}" destId="{936E6A8F-EF25-4249-B69E-6DB8D7CEC050}" srcOrd="8" destOrd="0" parTransId="{CAABBEA3-28AD-4425-9D3A-D773F2A6156B}" sibTransId="{A2B0786C-F01A-484E-B69D-FD073A814BE0}"/>
    <dgm:cxn modelId="{66F97E24-8C4B-4B2A-9E1D-EEE92C09906F}" type="presOf" srcId="{AF186A89-2803-438D-8D27-8DBC23E9DB71}" destId="{E9ECCDD2-BA81-4BA0-B3C8-5E56952BCC19}" srcOrd="0" destOrd="0" presId="urn:microsoft.com/office/officeart/2005/8/layout/vList2"/>
    <dgm:cxn modelId="{84EBB11A-62B3-49B0-8A1C-957FCFBC04B3}" type="presOf" srcId="{02BFFBF1-95BC-4C57-B63A-3A5B4EDC04EA}" destId="{2DBC97A3-30FE-4112-A27F-1E09D03E1918}" srcOrd="0" destOrd="0" presId="urn:microsoft.com/office/officeart/2005/8/layout/vList2"/>
    <dgm:cxn modelId="{8908EF27-97AB-4B95-BFB1-69BFF764CE56}" type="presOf" srcId="{267DA999-CDFC-421A-B6B9-A2B41CA80B8B}" destId="{4E693D77-B099-4C6C-A6D5-59AAA9E5A3AD}" srcOrd="0" destOrd="0" presId="urn:microsoft.com/office/officeart/2005/8/layout/vList2"/>
    <dgm:cxn modelId="{F76B0C7A-7E32-434A-8D23-E77CEEA7B8FA}" type="presParOf" srcId="{4E693D77-B099-4C6C-A6D5-59AAA9E5A3AD}" destId="{E9ECCDD2-BA81-4BA0-B3C8-5E56952BCC19}" srcOrd="0" destOrd="0" presId="urn:microsoft.com/office/officeart/2005/8/layout/vList2"/>
    <dgm:cxn modelId="{1D6E15C1-92CE-438D-A97F-C2C371F909D7}" type="presParOf" srcId="{4E693D77-B099-4C6C-A6D5-59AAA9E5A3AD}" destId="{3420608C-6CB7-47C6-9912-45B53813CCF1}" srcOrd="1" destOrd="0" presId="urn:microsoft.com/office/officeart/2005/8/layout/vList2"/>
    <dgm:cxn modelId="{B9A6B8BC-F41A-4498-81DB-E4241FE1AC36}" type="presParOf" srcId="{4E693D77-B099-4C6C-A6D5-59AAA9E5A3AD}" destId="{3C813F03-D808-4CC9-907D-697328CA7DF0}" srcOrd="2" destOrd="0" presId="urn:microsoft.com/office/officeart/2005/8/layout/vList2"/>
    <dgm:cxn modelId="{B47BF846-8F0C-4733-AAAE-7FBF21E4DFE8}" type="presParOf" srcId="{4E693D77-B099-4C6C-A6D5-59AAA9E5A3AD}" destId="{1277A266-020B-4860-AD96-5CEE72B17FCA}" srcOrd="3" destOrd="0" presId="urn:microsoft.com/office/officeart/2005/8/layout/vList2"/>
    <dgm:cxn modelId="{A8192EEE-E5E4-4662-AF45-F700509F5DCA}" type="presParOf" srcId="{4E693D77-B099-4C6C-A6D5-59AAA9E5A3AD}" destId="{25755D6F-201B-4834-901A-619F4E8F79A6}" srcOrd="4" destOrd="0" presId="urn:microsoft.com/office/officeart/2005/8/layout/vList2"/>
    <dgm:cxn modelId="{FE3C611C-18F3-41D1-BB54-2FEEDE6BA5B7}" type="presParOf" srcId="{4E693D77-B099-4C6C-A6D5-59AAA9E5A3AD}" destId="{1C50C206-FA92-4858-8D50-6CEC543DA680}" srcOrd="5" destOrd="0" presId="urn:microsoft.com/office/officeart/2005/8/layout/vList2"/>
    <dgm:cxn modelId="{6E3A8431-9BDA-4AAE-AADE-5DF8742F6ED8}" type="presParOf" srcId="{4E693D77-B099-4C6C-A6D5-59AAA9E5A3AD}" destId="{DF430F04-0131-472C-AEC6-1756A4B41F6A}" srcOrd="6" destOrd="0" presId="urn:microsoft.com/office/officeart/2005/8/layout/vList2"/>
    <dgm:cxn modelId="{572841A2-A536-457C-8EA3-458E3915938A}" type="presParOf" srcId="{4E693D77-B099-4C6C-A6D5-59AAA9E5A3AD}" destId="{64443DAF-1B19-4C68-9F87-095E84B81AEC}" srcOrd="7" destOrd="0" presId="urn:microsoft.com/office/officeart/2005/8/layout/vList2"/>
    <dgm:cxn modelId="{F69E7E76-D2C6-43F3-BBD8-DEEBF88610B9}" type="presParOf" srcId="{4E693D77-B099-4C6C-A6D5-59AAA9E5A3AD}" destId="{19BAE33B-BF8C-485B-84DB-B047D6037548}" srcOrd="8" destOrd="0" presId="urn:microsoft.com/office/officeart/2005/8/layout/vList2"/>
    <dgm:cxn modelId="{B89CDEF0-2BC9-4482-BAFD-A36421FB7FB3}" type="presParOf" srcId="{4E693D77-B099-4C6C-A6D5-59AAA9E5A3AD}" destId="{3FFDBB4A-2ED1-4BF2-958C-F63A4071C79D}" srcOrd="9" destOrd="0" presId="urn:microsoft.com/office/officeart/2005/8/layout/vList2"/>
    <dgm:cxn modelId="{D73A6A23-542A-4970-A9E2-C972276B8B05}" type="presParOf" srcId="{4E693D77-B099-4C6C-A6D5-59AAA9E5A3AD}" destId="{E0212CAE-85CF-4280-867C-A7A4FD347EC2}" srcOrd="10" destOrd="0" presId="urn:microsoft.com/office/officeart/2005/8/layout/vList2"/>
    <dgm:cxn modelId="{7E2E3EDF-68A1-477C-ADE0-065C0EB05410}" type="presParOf" srcId="{4E693D77-B099-4C6C-A6D5-59AAA9E5A3AD}" destId="{61045EBF-9EEE-4FAB-A34C-7E9AD93D53A2}" srcOrd="11" destOrd="0" presId="urn:microsoft.com/office/officeart/2005/8/layout/vList2"/>
    <dgm:cxn modelId="{C10F4EB0-4D6F-4C65-BB4A-841D7203DB41}" type="presParOf" srcId="{4E693D77-B099-4C6C-A6D5-59AAA9E5A3AD}" destId="{77129BFB-C476-4804-A7F3-FECE81A101CC}" srcOrd="12" destOrd="0" presId="urn:microsoft.com/office/officeart/2005/8/layout/vList2"/>
    <dgm:cxn modelId="{872C69DC-E030-4D93-87AF-3DB12D950417}" type="presParOf" srcId="{4E693D77-B099-4C6C-A6D5-59AAA9E5A3AD}" destId="{4E1B2BA7-EC27-4C04-B382-925D9B76912B}" srcOrd="13" destOrd="0" presId="urn:microsoft.com/office/officeart/2005/8/layout/vList2"/>
    <dgm:cxn modelId="{14553049-340A-46AB-A219-19F970A8012F}" type="presParOf" srcId="{4E693D77-B099-4C6C-A6D5-59AAA9E5A3AD}" destId="{2DBC97A3-30FE-4112-A27F-1E09D03E1918}" srcOrd="14" destOrd="0" presId="urn:microsoft.com/office/officeart/2005/8/layout/vList2"/>
    <dgm:cxn modelId="{0D44444F-E8F5-4B7E-885F-A692BB15807B}" type="presParOf" srcId="{4E693D77-B099-4C6C-A6D5-59AAA9E5A3AD}" destId="{E08779DD-80D7-4BB8-A69C-C6E90A299173}" srcOrd="15" destOrd="0" presId="urn:microsoft.com/office/officeart/2005/8/layout/vList2"/>
    <dgm:cxn modelId="{C9F88A13-15B1-4FB2-8126-563D72A329DA}" type="presParOf" srcId="{4E693D77-B099-4C6C-A6D5-59AAA9E5A3AD}" destId="{BE7C6FC0-1A3B-41D6-B327-28DA05583F3E}" srcOrd="16" destOrd="0" presId="urn:microsoft.com/office/officeart/2005/8/layout/vList2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7DA999-CDFC-421A-B6B9-A2B41CA80B8B}" type="doc">
      <dgm:prSet loTypeId="urn:microsoft.com/office/officeart/2005/8/layout/vList2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AF186A89-2803-438D-8D27-8DBC23E9DB71}">
      <dgm:prSet phldrT="[Текст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sz="20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Наименование ОО</a:t>
          </a:r>
          <a:endParaRPr lang="ru-RU" sz="2000" b="1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90D869-3D5C-4085-B984-FCC6F117F692}" type="parTrans" cxnId="{5F464A65-AF73-46B3-9D4A-00331DDE8959}">
      <dgm:prSet/>
      <dgm:spPr/>
      <dgm:t>
        <a:bodyPr/>
        <a:lstStyle/>
        <a:p>
          <a:endParaRPr lang="ru-RU"/>
        </a:p>
      </dgm:t>
    </dgm:pt>
    <dgm:pt modelId="{FF58154C-7EEC-48A2-AB5F-A82EF5334341}" type="sibTrans" cxnId="{5F464A65-AF73-46B3-9D4A-00331DDE8959}">
      <dgm:prSet/>
      <dgm:spPr/>
      <dgm:t>
        <a:bodyPr/>
        <a:lstStyle/>
        <a:p>
          <a:endParaRPr lang="ru-RU"/>
        </a:p>
      </dgm:t>
    </dgm:pt>
    <dgm:pt modelId="{4E693D77-B099-4C6C-A6D5-59AAA9E5A3AD}" type="pres">
      <dgm:prSet presAssocID="{267DA999-CDFC-421A-B6B9-A2B41CA80B8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ECCDD2-BA81-4BA0-B3C8-5E56952BCC19}" type="pres">
      <dgm:prSet presAssocID="{AF186A89-2803-438D-8D27-8DBC23E9DB71}" presName="parentText" presStyleLbl="node1" presStyleIdx="0" presStyleCnt="1" custScaleY="38338" custLinFactNeighborY="141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B6F088-FD95-466E-ABF7-88BB78E135FB}" type="presOf" srcId="{267DA999-CDFC-421A-B6B9-A2B41CA80B8B}" destId="{4E693D77-B099-4C6C-A6D5-59AAA9E5A3AD}" srcOrd="0" destOrd="0" presId="urn:microsoft.com/office/officeart/2005/8/layout/vList2"/>
    <dgm:cxn modelId="{5F464A65-AF73-46B3-9D4A-00331DDE8959}" srcId="{267DA999-CDFC-421A-B6B9-A2B41CA80B8B}" destId="{AF186A89-2803-438D-8D27-8DBC23E9DB71}" srcOrd="0" destOrd="0" parTransId="{8590D869-3D5C-4085-B984-FCC6F117F692}" sibTransId="{FF58154C-7EEC-48A2-AB5F-A82EF5334341}"/>
    <dgm:cxn modelId="{CF033F42-40D7-43DA-98AB-A9AF4147DDE3}" type="presOf" srcId="{AF186A89-2803-438D-8D27-8DBC23E9DB71}" destId="{E9ECCDD2-BA81-4BA0-B3C8-5E56952BCC19}" srcOrd="0" destOrd="0" presId="urn:microsoft.com/office/officeart/2005/8/layout/vList2"/>
    <dgm:cxn modelId="{E7F4D6DE-C134-4E35-837B-E70DF5CD1D48}" type="presParOf" srcId="{4E693D77-B099-4C6C-A6D5-59AAA9E5A3AD}" destId="{E9ECCDD2-BA81-4BA0-B3C8-5E56952BCC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7DA999-CDFC-421A-B6B9-A2B41CA80B8B}" type="doc">
      <dgm:prSet loTypeId="urn:microsoft.com/office/officeart/2005/8/layout/vList2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AF186A89-2803-438D-8D27-8DBC23E9DB71}">
      <dgm:prSet phldrT="[Текст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sz="20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Наименование ОО </a:t>
          </a:r>
          <a:endParaRPr lang="ru-RU" sz="2000" b="1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90D869-3D5C-4085-B984-FCC6F117F692}" type="parTrans" cxnId="{5F464A65-AF73-46B3-9D4A-00331DDE8959}">
      <dgm:prSet/>
      <dgm:spPr/>
      <dgm:t>
        <a:bodyPr/>
        <a:lstStyle/>
        <a:p>
          <a:endParaRPr lang="ru-RU"/>
        </a:p>
      </dgm:t>
    </dgm:pt>
    <dgm:pt modelId="{FF58154C-7EEC-48A2-AB5F-A82EF5334341}" type="sibTrans" cxnId="{5F464A65-AF73-46B3-9D4A-00331DDE8959}">
      <dgm:prSet/>
      <dgm:spPr/>
      <dgm:t>
        <a:bodyPr/>
        <a:lstStyle/>
        <a:p>
          <a:endParaRPr lang="ru-RU"/>
        </a:p>
      </dgm:t>
    </dgm:pt>
    <dgm:pt modelId="{4E693D77-B099-4C6C-A6D5-59AAA9E5A3AD}" type="pres">
      <dgm:prSet presAssocID="{267DA999-CDFC-421A-B6B9-A2B41CA80B8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ECCDD2-BA81-4BA0-B3C8-5E56952BCC19}" type="pres">
      <dgm:prSet presAssocID="{AF186A89-2803-438D-8D27-8DBC23E9DB71}" presName="parentText" presStyleLbl="node1" presStyleIdx="0" presStyleCnt="1" custScaleX="94499" custScaleY="19615" custLinFactNeighborX="-64" custLinFactNeighborY="-142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64F275-682B-4F39-B9F1-1C4D8C4D1AC7}" type="presOf" srcId="{AF186A89-2803-438D-8D27-8DBC23E9DB71}" destId="{E9ECCDD2-BA81-4BA0-B3C8-5E56952BCC19}" srcOrd="0" destOrd="0" presId="urn:microsoft.com/office/officeart/2005/8/layout/vList2"/>
    <dgm:cxn modelId="{5F464A65-AF73-46B3-9D4A-00331DDE8959}" srcId="{267DA999-CDFC-421A-B6B9-A2B41CA80B8B}" destId="{AF186A89-2803-438D-8D27-8DBC23E9DB71}" srcOrd="0" destOrd="0" parTransId="{8590D869-3D5C-4085-B984-FCC6F117F692}" sibTransId="{FF58154C-7EEC-48A2-AB5F-A82EF5334341}"/>
    <dgm:cxn modelId="{59FFA3CC-D7C0-47B2-A5AE-88A35B6C1CD0}" type="presOf" srcId="{267DA999-CDFC-421A-B6B9-A2B41CA80B8B}" destId="{4E693D77-B099-4C6C-A6D5-59AAA9E5A3AD}" srcOrd="0" destOrd="0" presId="urn:microsoft.com/office/officeart/2005/8/layout/vList2"/>
    <dgm:cxn modelId="{C67C6FF2-40D6-4C3C-BB88-26C3FD63BBBE}" type="presParOf" srcId="{4E693D77-B099-4C6C-A6D5-59AAA9E5A3AD}" destId="{E9ECCDD2-BA81-4BA0-B3C8-5E56952BCC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23A489-F219-4635-BD95-67456200FB1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B16E6C-F9D0-4C2B-B774-1F2848D7F916}">
      <dgm:prSet phldrT="[Текст]" custT="1"/>
      <dgm:spPr/>
      <dgm:t>
        <a:bodyPr/>
        <a:lstStyle/>
        <a:p>
          <a:r>
            <a:rPr lang="ru-RU" sz="2400" b="1" smtClean="0">
              <a:latin typeface="Times New Roman" pitchFamily="18" charset="0"/>
              <a:cs typeface="Times New Roman" pitchFamily="18" charset="0"/>
            </a:rPr>
            <a:t>Индивидуальный локальный акт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F22131E2-4669-486A-A3F2-F62C4213CDCC}" type="parTrans" cxnId="{533AA921-70A2-46B4-BA15-662BA4DF4049}">
      <dgm:prSet/>
      <dgm:spPr/>
      <dgm:t>
        <a:bodyPr/>
        <a:lstStyle/>
        <a:p>
          <a:endParaRPr lang="ru-RU" sz="2400" b="1"/>
        </a:p>
      </dgm:t>
    </dgm:pt>
    <dgm:pt modelId="{47BECC98-2AB2-4024-93B2-1B16B5B1D231}" type="sibTrans" cxnId="{533AA921-70A2-46B4-BA15-662BA4DF4049}">
      <dgm:prSet/>
      <dgm:spPr/>
      <dgm:t>
        <a:bodyPr/>
        <a:lstStyle/>
        <a:p>
          <a:endParaRPr lang="ru-RU" sz="2400" b="1"/>
        </a:p>
      </dgm:t>
    </dgm:pt>
    <dgm:pt modelId="{15042E5D-4569-463C-B668-0AA68D4A5F85}">
      <dgm:prSet phldrT="[Текст]" custT="1"/>
      <dgm:spPr/>
      <dgm:t>
        <a:bodyPr/>
        <a:lstStyle/>
        <a:p>
          <a:r>
            <a:rPr lang="ru-RU" sz="2400" b="1" i="1" smtClean="0">
              <a:latin typeface="Times New Roman" pitchFamily="18" charset="0"/>
              <a:cs typeface="Times New Roman" pitchFamily="18" charset="0"/>
            </a:rPr>
            <a:t>постановление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8765009E-7F2D-4E19-B221-4DB1DB0B0D8C}" type="parTrans" cxnId="{C513499F-6B54-408A-8ACE-B4AA6909F78F}">
      <dgm:prSet/>
      <dgm:spPr/>
      <dgm:t>
        <a:bodyPr/>
        <a:lstStyle/>
        <a:p>
          <a:endParaRPr lang="ru-RU" sz="2400" b="1"/>
        </a:p>
      </dgm:t>
    </dgm:pt>
    <dgm:pt modelId="{5F45DDAD-6F5A-4CED-BBED-218712A7DC6B}" type="sibTrans" cxnId="{C513499F-6B54-408A-8ACE-B4AA6909F78F}">
      <dgm:prSet/>
      <dgm:spPr/>
      <dgm:t>
        <a:bodyPr/>
        <a:lstStyle/>
        <a:p>
          <a:endParaRPr lang="ru-RU" sz="2400" b="1"/>
        </a:p>
      </dgm:t>
    </dgm:pt>
    <dgm:pt modelId="{F569C3C4-3664-401C-9836-58CDC20BD8FD}">
      <dgm:prSet phldrT="[Текст]" custT="1"/>
      <dgm:spPr/>
      <dgm:t>
        <a:bodyPr/>
        <a:lstStyle/>
        <a:p>
          <a:r>
            <a:rPr lang="ru-RU" sz="2400" b="1" i="1" smtClean="0">
              <a:latin typeface="Times New Roman" pitchFamily="18" charset="0"/>
              <a:cs typeface="Times New Roman" pitchFamily="18" charset="0"/>
            </a:rPr>
            <a:t>приказ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13D0BF1B-05D8-47B2-9D4E-62C8F30458DD}" type="parTrans" cxnId="{6630AC7B-68AC-420E-A37C-85F4A23BC6B2}">
      <dgm:prSet/>
      <dgm:spPr/>
      <dgm:t>
        <a:bodyPr/>
        <a:lstStyle/>
        <a:p>
          <a:endParaRPr lang="ru-RU" sz="2400" b="1"/>
        </a:p>
      </dgm:t>
    </dgm:pt>
    <dgm:pt modelId="{0BD9D5B9-06FB-40A2-B2DA-3B6EC8F2AD66}" type="sibTrans" cxnId="{6630AC7B-68AC-420E-A37C-85F4A23BC6B2}">
      <dgm:prSet/>
      <dgm:spPr/>
      <dgm:t>
        <a:bodyPr/>
        <a:lstStyle/>
        <a:p>
          <a:endParaRPr lang="ru-RU" sz="2400" b="1"/>
        </a:p>
      </dgm:t>
    </dgm:pt>
    <dgm:pt modelId="{26C86A41-B33B-485C-95E2-593939C9F66D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Локальный</a:t>
          </a:r>
        </a:p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нормативный акт  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8141914C-71D1-4BC2-BAA7-38DFA88964F1}" type="parTrans" cxnId="{2874FB43-295C-4AC3-84B4-884622E6CF0F}">
      <dgm:prSet/>
      <dgm:spPr/>
      <dgm:t>
        <a:bodyPr/>
        <a:lstStyle/>
        <a:p>
          <a:endParaRPr lang="ru-RU" sz="2400" b="1"/>
        </a:p>
      </dgm:t>
    </dgm:pt>
    <dgm:pt modelId="{5AA56C10-F389-4B68-823B-2A72079CCE1E}" type="sibTrans" cxnId="{2874FB43-295C-4AC3-84B4-884622E6CF0F}">
      <dgm:prSet/>
      <dgm:spPr/>
      <dgm:t>
        <a:bodyPr/>
        <a:lstStyle/>
        <a:p>
          <a:endParaRPr lang="ru-RU" sz="2400" b="1"/>
        </a:p>
      </dgm:t>
    </dgm:pt>
    <dgm:pt modelId="{EE0CD197-0E6A-4A45-830C-8A87736814A6}">
      <dgm:prSet phldrT="[Текст]" custT="1"/>
      <dgm:spPr/>
      <dgm:t>
        <a:bodyPr/>
        <a:lstStyle/>
        <a:p>
          <a:r>
            <a:rPr lang="ru-RU" sz="2400" b="1" i="1" smtClean="0">
              <a:latin typeface="Times New Roman" pitchFamily="18" charset="0"/>
              <a:cs typeface="Times New Roman" pitchFamily="18" charset="0"/>
            </a:rPr>
            <a:t>положение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BC509358-B030-4216-AA9B-E68C63D4466B}" type="parTrans" cxnId="{7524FA1B-D56C-440E-B565-BC729F9F1D1E}">
      <dgm:prSet/>
      <dgm:spPr/>
      <dgm:t>
        <a:bodyPr/>
        <a:lstStyle/>
        <a:p>
          <a:endParaRPr lang="ru-RU" sz="2400" b="1"/>
        </a:p>
      </dgm:t>
    </dgm:pt>
    <dgm:pt modelId="{4504BF16-5CBB-4DCD-B108-7F7EA7C26135}" type="sibTrans" cxnId="{7524FA1B-D56C-440E-B565-BC729F9F1D1E}">
      <dgm:prSet/>
      <dgm:spPr/>
      <dgm:t>
        <a:bodyPr/>
        <a:lstStyle/>
        <a:p>
          <a:endParaRPr lang="ru-RU" sz="2400" b="1"/>
        </a:p>
      </dgm:t>
    </dgm:pt>
    <dgm:pt modelId="{D4C4E806-B462-4CC6-8393-AFD715B6319F}">
      <dgm:prSet phldrT="[Текст]" custT="1"/>
      <dgm:spPr/>
      <dgm:t>
        <a:bodyPr/>
        <a:lstStyle/>
        <a:p>
          <a:r>
            <a:rPr lang="ru-RU" sz="2400" b="1" i="1" smtClean="0">
              <a:latin typeface="Times New Roman" pitchFamily="18" charset="0"/>
              <a:cs typeface="Times New Roman" pitchFamily="18" charset="0"/>
            </a:rPr>
            <a:t>инструкция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B3CEDBEB-F574-45FD-B112-0E954DE8D88C}" type="parTrans" cxnId="{499C07D1-74B9-46AA-AB71-1BB55B3610A4}">
      <dgm:prSet/>
      <dgm:spPr/>
      <dgm:t>
        <a:bodyPr/>
        <a:lstStyle/>
        <a:p>
          <a:endParaRPr lang="ru-RU" sz="2400" b="1"/>
        </a:p>
      </dgm:t>
    </dgm:pt>
    <dgm:pt modelId="{B4041567-EFB2-4EB8-93FC-D75BDE8EBD61}" type="sibTrans" cxnId="{499C07D1-74B9-46AA-AB71-1BB55B3610A4}">
      <dgm:prSet/>
      <dgm:spPr/>
      <dgm:t>
        <a:bodyPr/>
        <a:lstStyle/>
        <a:p>
          <a:endParaRPr lang="ru-RU" sz="2400" b="1"/>
        </a:p>
      </dgm:t>
    </dgm:pt>
    <dgm:pt modelId="{B211F808-46DA-42AB-8F34-EF7724781B70}">
      <dgm:prSet phldrT="[Текст]" custT="1"/>
      <dgm:spPr/>
      <dgm:t>
        <a:bodyPr/>
        <a:lstStyle/>
        <a:p>
          <a:r>
            <a:rPr lang="ru-RU" sz="2400" b="1" i="1" smtClean="0">
              <a:latin typeface="Times New Roman" pitchFamily="18" charset="0"/>
              <a:cs typeface="Times New Roman" pitchFamily="18" charset="0"/>
            </a:rPr>
            <a:t>решение 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864D96B7-6EF8-4CD4-8F7D-AC39D79D9896}" type="parTrans" cxnId="{016C45EB-E521-452D-B1BF-A05B7E463159}">
      <dgm:prSet/>
      <dgm:spPr/>
      <dgm:t>
        <a:bodyPr/>
        <a:lstStyle/>
        <a:p>
          <a:endParaRPr lang="ru-RU" sz="2400" b="1"/>
        </a:p>
      </dgm:t>
    </dgm:pt>
    <dgm:pt modelId="{81438043-A52B-47DD-8E9D-912428B7E149}" type="sibTrans" cxnId="{016C45EB-E521-452D-B1BF-A05B7E463159}">
      <dgm:prSet/>
      <dgm:spPr/>
      <dgm:t>
        <a:bodyPr/>
        <a:lstStyle/>
        <a:p>
          <a:endParaRPr lang="ru-RU" sz="2400" b="1"/>
        </a:p>
      </dgm:t>
    </dgm:pt>
    <dgm:pt modelId="{A04CB31B-222E-46BB-826A-14E1497DF873}">
      <dgm:prSet phldrT="[Текст]" custT="1"/>
      <dgm:spPr/>
      <dgm:t>
        <a:bodyPr/>
        <a:lstStyle/>
        <a:p>
          <a:r>
            <a:rPr lang="ru-RU" sz="2400" b="1" i="1" smtClean="0">
              <a:latin typeface="Times New Roman" pitchFamily="18" charset="0"/>
              <a:cs typeface="Times New Roman" pitchFamily="18" charset="0"/>
            </a:rPr>
            <a:t>правила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8C25AF15-E6AD-4824-AE98-C7DF69A13B1A}" type="parTrans" cxnId="{18E28B18-BE14-4403-B4D6-C7F9FD1B8A39}">
      <dgm:prSet/>
      <dgm:spPr/>
      <dgm:t>
        <a:bodyPr/>
        <a:lstStyle/>
        <a:p>
          <a:endParaRPr lang="ru-RU" sz="2400" b="1"/>
        </a:p>
      </dgm:t>
    </dgm:pt>
    <dgm:pt modelId="{5F8DEA18-9824-42BA-86AF-1936D625CF45}" type="sibTrans" cxnId="{18E28B18-BE14-4403-B4D6-C7F9FD1B8A39}">
      <dgm:prSet/>
      <dgm:spPr/>
      <dgm:t>
        <a:bodyPr/>
        <a:lstStyle/>
        <a:p>
          <a:endParaRPr lang="ru-RU" sz="2400" b="1"/>
        </a:p>
      </dgm:t>
    </dgm:pt>
    <dgm:pt modelId="{09405CBB-2C42-490E-AEF7-62F8AB76D571}" type="pres">
      <dgm:prSet presAssocID="{8623A489-F219-4635-BD95-67456200FB1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5117A02-085E-441B-B552-2A840966468F}" type="pres">
      <dgm:prSet presAssocID="{4DB16E6C-F9D0-4C2B-B774-1F2848D7F916}" presName="root" presStyleCnt="0"/>
      <dgm:spPr/>
      <dgm:t>
        <a:bodyPr/>
        <a:lstStyle/>
        <a:p>
          <a:endParaRPr lang="ru-RU"/>
        </a:p>
      </dgm:t>
    </dgm:pt>
    <dgm:pt modelId="{E75222AD-8AE6-4A71-934C-83C5D2616B49}" type="pres">
      <dgm:prSet presAssocID="{4DB16E6C-F9D0-4C2B-B774-1F2848D7F916}" presName="rootComposite" presStyleCnt="0"/>
      <dgm:spPr/>
      <dgm:t>
        <a:bodyPr/>
        <a:lstStyle/>
        <a:p>
          <a:endParaRPr lang="ru-RU"/>
        </a:p>
      </dgm:t>
    </dgm:pt>
    <dgm:pt modelId="{CB01894D-6F08-4556-A750-DA257C36E2F3}" type="pres">
      <dgm:prSet presAssocID="{4DB16E6C-F9D0-4C2B-B774-1F2848D7F916}" presName="rootText" presStyleLbl="node1" presStyleIdx="0" presStyleCnt="2" custScaleX="170497" custLinFactNeighborX="6230" custLinFactNeighborY="-4256"/>
      <dgm:spPr/>
      <dgm:t>
        <a:bodyPr/>
        <a:lstStyle/>
        <a:p>
          <a:endParaRPr lang="ru-RU"/>
        </a:p>
      </dgm:t>
    </dgm:pt>
    <dgm:pt modelId="{8EEE38BB-8475-4004-81D3-82875164BAF6}" type="pres">
      <dgm:prSet presAssocID="{4DB16E6C-F9D0-4C2B-B774-1F2848D7F916}" presName="rootConnector" presStyleLbl="node1" presStyleIdx="0" presStyleCnt="2"/>
      <dgm:spPr/>
      <dgm:t>
        <a:bodyPr/>
        <a:lstStyle/>
        <a:p>
          <a:endParaRPr lang="ru-RU"/>
        </a:p>
      </dgm:t>
    </dgm:pt>
    <dgm:pt modelId="{C9EF8E78-8ED6-4238-9F6A-DDE590781551}" type="pres">
      <dgm:prSet presAssocID="{4DB16E6C-F9D0-4C2B-B774-1F2848D7F916}" presName="childShape" presStyleCnt="0"/>
      <dgm:spPr/>
      <dgm:t>
        <a:bodyPr/>
        <a:lstStyle/>
        <a:p>
          <a:endParaRPr lang="ru-RU"/>
        </a:p>
      </dgm:t>
    </dgm:pt>
    <dgm:pt modelId="{75B5415D-6CA8-4E54-A6BC-B07319700165}" type="pres">
      <dgm:prSet presAssocID="{8765009E-7F2D-4E19-B221-4DB1DB0B0D8C}" presName="Name13" presStyleLbl="parChTrans1D2" presStyleIdx="0" presStyleCnt="6"/>
      <dgm:spPr/>
      <dgm:t>
        <a:bodyPr/>
        <a:lstStyle/>
        <a:p>
          <a:endParaRPr lang="ru-RU"/>
        </a:p>
      </dgm:t>
    </dgm:pt>
    <dgm:pt modelId="{40D52291-C7B4-47BC-97D1-5D37DF1AEBDA}" type="pres">
      <dgm:prSet presAssocID="{15042E5D-4569-463C-B668-0AA68D4A5F85}" presName="childText" presStyleLbl="bgAcc1" presStyleIdx="0" presStyleCnt="6" custScaleX="182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FE9B6F-AC56-437E-9726-87D17D00E0D1}" type="pres">
      <dgm:prSet presAssocID="{13D0BF1B-05D8-47B2-9D4E-62C8F30458DD}" presName="Name13" presStyleLbl="parChTrans1D2" presStyleIdx="1" presStyleCnt="6"/>
      <dgm:spPr/>
      <dgm:t>
        <a:bodyPr/>
        <a:lstStyle/>
        <a:p>
          <a:endParaRPr lang="ru-RU"/>
        </a:p>
      </dgm:t>
    </dgm:pt>
    <dgm:pt modelId="{A194F192-8332-4B18-AE73-915B17F5BAA0}" type="pres">
      <dgm:prSet presAssocID="{F569C3C4-3664-401C-9836-58CDC20BD8FD}" presName="childText" presStyleLbl="bgAcc1" presStyleIdx="1" presStyleCnt="6" custScaleX="1814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20939E-C150-4EC4-8D3A-086A050D5912}" type="pres">
      <dgm:prSet presAssocID="{864D96B7-6EF8-4CD4-8F7D-AC39D79D9896}" presName="Name13" presStyleLbl="parChTrans1D2" presStyleIdx="2" presStyleCnt="6"/>
      <dgm:spPr/>
      <dgm:t>
        <a:bodyPr/>
        <a:lstStyle/>
        <a:p>
          <a:endParaRPr lang="ru-RU"/>
        </a:p>
      </dgm:t>
    </dgm:pt>
    <dgm:pt modelId="{4FB2F74C-D64F-4C22-8B27-6E934A86DB87}" type="pres">
      <dgm:prSet presAssocID="{B211F808-46DA-42AB-8F34-EF7724781B70}" presName="childText" presStyleLbl="bgAcc1" presStyleIdx="2" presStyleCnt="6" custScaleX="174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D81378-AA69-4964-B440-E96CDF2F935F}" type="pres">
      <dgm:prSet presAssocID="{26C86A41-B33B-485C-95E2-593939C9F66D}" presName="root" presStyleCnt="0"/>
      <dgm:spPr/>
      <dgm:t>
        <a:bodyPr/>
        <a:lstStyle/>
        <a:p>
          <a:endParaRPr lang="ru-RU"/>
        </a:p>
      </dgm:t>
    </dgm:pt>
    <dgm:pt modelId="{DCDD340C-5E02-46F8-BA64-019D3222B786}" type="pres">
      <dgm:prSet presAssocID="{26C86A41-B33B-485C-95E2-593939C9F66D}" presName="rootComposite" presStyleCnt="0"/>
      <dgm:spPr/>
      <dgm:t>
        <a:bodyPr/>
        <a:lstStyle/>
        <a:p>
          <a:endParaRPr lang="ru-RU"/>
        </a:p>
      </dgm:t>
    </dgm:pt>
    <dgm:pt modelId="{11E87FFC-94C4-46FA-A93F-CC49D6572AEE}" type="pres">
      <dgm:prSet presAssocID="{26C86A41-B33B-485C-95E2-593939C9F66D}" presName="rootText" presStyleLbl="node1" presStyleIdx="1" presStyleCnt="2" custScaleX="183508"/>
      <dgm:spPr/>
      <dgm:t>
        <a:bodyPr/>
        <a:lstStyle/>
        <a:p>
          <a:endParaRPr lang="ru-RU"/>
        </a:p>
      </dgm:t>
    </dgm:pt>
    <dgm:pt modelId="{751E1096-1360-436F-8154-97A63C9664FD}" type="pres">
      <dgm:prSet presAssocID="{26C86A41-B33B-485C-95E2-593939C9F66D}" presName="rootConnector" presStyleLbl="node1" presStyleIdx="1" presStyleCnt="2"/>
      <dgm:spPr/>
      <dgm:t>
        <a:bodyPr/>
        <a:lstStyle/>
        <a:p>
          <a:endParaRPr lang="ru-RU"/>
        </a:p>
      </dgm:t>
    </dgm:pt>
    <dgm:pt modelId="{868995E0-8C97-4E7E-B2C5-1CB44A9BF223}" type="pres">
      <dgm:prSet presAssocID="{26C86A41-B33B-485C-95E2-593939C9F66D}" presName="childShape" presStyleCnt="0"/>
      <dgm:spPr/>
      <dgm:t>
        <a:bodyPr/>
        <a:lstStyle/>
        <a:p>
          <a:endParaRPr lang="ru-RU"/>
        </a:p>
      </dgm:t>
    </dgm:pt>
    <dgm:pt modelId="{A00FC1F9-E46D-462F-BE27-60113DCE6AB4}" type="pres">
      <dgm:prSet presAssocID="{BC509358-B030-4216-AA9B-E68C63D4466B}" presName="Name13" presStyleLbl="parChTrans1D2" presStyleIdx="3" presStyleCnt="6"/>
      <dgm:spPr/>
      <dgm:t>
        <a:bodyPr/>
        <a:lstStyle/>
        <a:p>
          <a:endParaRPr lang="ru-RU"/>
        </a:p>
      </dgm:t>
    </dgm:pt>
    <dgm:pt modelId="{6986E9CC-5F9E-4CC9-8E85-D21F4D6A64B9}" type="pres">
      <dgm:prSet presAssocID="{EE0CD197-0E6A-4A45-830C-8A87736814A6}" presName="childText" presStyleLbl="bgAcc1" presStyleIdx="3" presStyleCnt="6" custScaleX="2015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59B1F7-DF51-4726-B930-00506F25517E}" type="pres">
      <dgm:prSet presAssocID="{B3CEDBEB-F574-45FD-B112-0E954DE8D88C}" presName="Name13" presStyleLbl="parChTrans1D2" presStyleIdx="4" presStyleCnt="6"/>
      <dgm:spPr/>
      <dgm:t>
        <a:bodyPr/>
        <a:lstStyle/>
        <a:p>
          <a:endParaRPr lang="ru-RU"/>
        </a:p>
      </dgm:t>
    </dgm:pt>
    <dgm:pt modelId="{28353D10-8A50-4E7D-9AA6-6A0130C6E24C}" type="pres">
      <dgm:prSet presAssocID="{D4C4E806-B462-4CC6-8393-AFD715B6319F}" presName="childText" presStyleLbl="bgAcc1" presStyleIdx="4" presStyleCnt="6" custScaleX="207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4F95F2-A8F5-4876-B95C-040D688ED4D7}" type="pres">
      <dgm:prSet presAssocID="{8C25AF15-E6AD-4824-AE98-C7DF69A13B1A}" presName="Name13" presStyleLbl="parChTrans1D2" presStyleIdx="5" presStyleCnt="6"/>
      <dgm:spPr/>
      <dgm:t>
        <a:bodyPr/>
        <a:lstStyle/>
        <a:p>
          <a:endParaRPr lang="ru-RU"/>
        </a:p>
      </dgm:t>
    </dgm:pt>
    <dgm:pt modelId="{05C0CD86-FD5D-4088-B6DF-B4DC18146FA2}" type="pres">
      <dgm:prSet presAssocID="{A04CB31B-222E-46BB-826A-14E1497DF873}" presName="childText" presStyleLbl="bgAcc1" presStyleIdx="5" presStyleCnt="6" custScaleX="2030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D4DD3C-6D7A-4DCB-BE9D-0D85D76E605E}" type="presOf" srcId="{A04CB31B-222E-46BB-826A-14E1497DF873}" destId="{05C0CD86-FD5D-4088-B6DF-B4DC18146FA2}" srcOrd="0" destOrd="0" presId="urn:microsoft.com/office/officeart/2005/8/layout/hierarchy3"/>
    <dgm:cxn modelId="{6630AC7B-68AC-420E-A37C-85F4A23BC6B2}" srcId="{4DB16E6C-F9D0-4C2B-B774-1F2848D7F916}" destId="{F569C3C4-3664-401C-9836-58CDC20BD8FD}" srcOrd="1" destOrd="0" parTransId="{13D0BF1B-05D8-47B2-9D4E-62C8F30458DD}" sibTransId="{0BD9D5B9-06FB-40A2-B2DA-3B6EC8F2AD66}"/>
    <dgm:cxn modelId="{2874FB43-295C-4AC3-84B4-884622E6CF0F}" srcId="{8623A489-F219-4635-BD95-67456200FB16}" destId="{26C86A41-B33B-485C-95E2-593939C9F66D}" srcOrd="1" destOrd="0" parTransId="{8141914C-71D1-4BC2-BAA7-38DFA88964F1}" sibTransId="{5AA56C10-F389-4B68-823B-2A72079CCE1E}"/>
    <dgm:cxn modelId="{18E28B18-BE14-4403-B4D6-C7F9FD1B8A39}" srcId="{26C86A41-B33B-485C-95E2-593939C9F66D}" destId="{A04CB31B-222E-46BB-826A-14E1497DF873}" srcOrd="2" destOrd="0" parTransId="{8C25AF15-E6AD-4824-AE98-C7DF69A13B1A}" sibTransId="{5F8DEA18-9824-42BA-86AF-1936D625CF45}"/>
    <dgm:cxn modelId="{7524FA1B-D56C-440E-B565-BC729F9F1D1E}" srcId="{26C86A41-B33B-485C-95E2-593939C9F66D}" destId="{EE0CD197-0E6A-4A45-830C-8A87736814A6}" srcOrd="0" destOrd="0" parTransId="{BC509358-B030-4216-AA9B-E68C63D4466B}" sibTransId="{4504BF16-5CBB-4DCD-B108-7F7EA7C26135}"/>
    <dgm:cxn modelId="{499C07D1-74B9-46AA-AB71-1BB55B3610A4}" srcId="{26C86A41-B33B-485C-95E2-593939C9F66D}" destId="{D4C4E806-B462-4CC6-8393-AFD715B6319F}" srcOrd="1" destOrd="0" parTransId="{B3CEDBEB-F574-45FD-B112-0E954DE8D88C}" sibTransId="{B4041567-EFB2-4EB8-93FC-D75BDE8EBD61}"/>
    <dgm:cxn modelId="{CB7D79E7-7EA1-4806-88A0-525408F4FBE0}" type="presOf" srcId="{B211F808-46DA-42AB-8F34-EF7724781B70}" destId="{4FB2F74C-D64F-4C22-8B27-6E934A86DB87}" srcOrd="0" destOrd="0" presId="urn:microsoft.com/office/officeart/2005/8/layout/hierarchy3"/>
    <dgm:cxn modelId="{662A10CA-438C-40BB-9864-4D1F7278E9CB}" type="presOf" srcId="{8623A489-F219-4635-BD95-67456200FB16}" destId="{09405CBB-2C42-490E-AEF7-62F8AB76D571}" srcOrd="0" destOrd="0" presId="urn:microsoft.com/office/officeart/2005/8/layout/hierarchy3"/>
    <dgm:cxn modelId="{46E422D0-0020-40EC-81E8-5A0F32229BD9}" type="presOf" srcId="{13D0BF1B-05D8-47B2-9D4E-62C8F30458DD}" destId="{ADFE9B6F-AC56-437E-9726-87D17D00E0D1}" srcOrd="0" destOrd="0" presId="urn:microsoft.com/office/officeart/2005/8/layout/hierarchy3"/>
    <dgm:cxn modelId="{48007008-7C15-4C85-A638-BAE2A8A7B423}" type="presOf" srcId="{F569C3C4-3664-401C-9836-58CDC20BD8FD}" destId="{A194F192-8332-4B18-AE73-915B17F5BAA0}" srcOrd="0" destOrd="0" presId="urn:microsoft.com/office/officeart/2005/8/layout/hierarchy3"/>
    <dgm:cxn modelId="{533AA921-70A2-46B4-BA15-662BA4DF4049}" srcId="{8623A489-F219-4635-BD95-67456200FB16}" destId="{4DB16E6C-F9D0-4C2B-B774-1F2848D7F916}" srcOrd="0" destOrd="0" parTransId="{F22131E2-4669-486A-A3F2-F62C4213CDCC}" sibTransId="{47BECC98-2AB2-4024-93B2-1B16B5B1D231}"/>
    <dgm:cxn modelId="{54480DB0-5C97-4A6E-B00D-25A16A715BA9}" type="presOf" srcId="{26C86A41-B33B-485C-95E2-593939C9F66D}" destId="{751E1096-1360-436F-8154-97A63C9664FD}" srcOrd="1" destOrd="0" presId="urn:microsoft.com/office/officeart/2005/8/layout/hierarchy3"/>
    <dgm:cxn modelId="{C513499F-6B54-408A-8ACE-B4AA6909F78F}" srcId="{4DB16E6C-F9D0-4C2B-B774-1F2848D7F916}" destId="{15042E5D-4569-463C-B668-0AA68D4A5F85}" srcOrd="0" destOrd="0" parTransId="{8765009E-7F2D-4E19-B221-4DB1DB0B0D8C}" sibTransId="{5F45DDAD-6F5A-4CED-BBED-218712A7DC6B}"/>
    <dgm:cxn modelId="{D467060A-F5A8-4E83-B7AC-EA5AB80FBECD}" type="presOf" srcId="{864D96B7-6EF8-4CD4-8F7D-AC39D79D9896}" destId="{A720939E-C150-4EC4-8D3A-086A050D5912}" srcOrd="0" destOrd="0" presId="urn:microsoft.com/office/officeart/2005/8/layout/hierarchy3"/>
    <dgm:cxn modelId="{90F16532-80A8-4328-B16C-A00A517226B2}" type="presOf" srcId="{4DB16E6C-F9D0-4C2B-B774-1F2848D7F916}" destId="{CB01894D-6F08-4556-A750-DA257C36E2F3}" srcOrd="0" destOrd="0" presId="urn:microsoft.com/office/officeart/2005/8/layout/hierarchy3"/>
    <dgm:cxn modelId="{7E0337A7-8942-402B-8D09-33B4C1DAD8D1}" type="presOf" srcId="{8C25AF15-E6AD-4824-AE98-C7DF69A13B1A}" destId="{AA4F95F2-A8F5-4876-B95C-040D688ED4D7}" srcOrd="0" destOrd="0" presId="urn:microsoft.com/office/officeart/2005/8/layout/hierarchy3"/>
    <dgm:cxn modelId="{BDE680C2-CF18-4B2B-AC8A-0E4475827ADE}" type="presOf" srcId="{26C86A41-B33B-485C-95E2-593939C9F66D}" destId="{11E87FFC-94C4-46FA-A93F-CC49D6572AEE}" srcOrd="0" destOrd="0" presId="urn:microsoft.com/office/officeart/2005/8/layout/hierarchy3"/>
    <dgm:cxn modelId="{84592757-38F6-4387-9A1C-F986B1D709A6}" type="presOf" srcId="{EE0CD197-0E6A-4A45-830C-8A87736814A6}" destId="{6986E9CC-5F9E-4CC9-8E85-D21F4D6A64B9}" srcOrd="0" destOrd="0" presId="urn:microsoft.com/office/officeart/2005/8/layout/hierarchy3"/>
    <dgm:cxn modelId="{8880F4B7-6E80-4D1B-963F-ACF6D589A3B0}" type="presOf" srcId="{D4C4E806-B462-4CC6-8393-AFD715B6319F}" destId="{28353D10-8A50-4E7D-9AA6-6A0130C6E24C}" srcOrd="0" destOrd="0" presId="urn:microsoft.com/office/officeart/2005/8/layout/hierarchy3"/>
    <dgm:cxn modelId="{5F884895-C0A2-48E5-9773-38CC90D868DB}" type="presOf" srcId="{15042E5D-4569-463C-B668-0AA68D4A5F85}" destId="{40D52291-C7B4-47BC-97D1-5D37DF1AEBDA}" srcOrd="0" destOrd="0" presId="urn:microsoft.com/office/officeart/2005/8/layout/hierarchy3"/>
    <dgm:cxn modelId="{2A517C1B-BD71-40D6-83F6-BAF63BBE13C2}" type="presOf" srcId="{BC509358-B030-4216-AA9B-E68C63D4466B}" destId="{A00FC1F9-E46D-462F-BE27-60113DCE6AB4}" srcOrd="0" destOrd="0" presId="urn:microsoft.com/office/officeart/2005/8/layout/hierarchy3"/>
    <dgm:cxn modelId="{7558EC88-B603-49F3-9D14-508334DC2E44}" type="presOf" srcId="{4DB16E6C-F9D0-4C2B-B774-1F2848D7F916}" destId="{8EEE38BB-8475-4004-81D3-82875164BAF6}" srcOrd="1" destOrd="0" presId="urn:microsoft.com/office/officeart/2005/8/layout/hierarchy3"/>
    <dgm:cxn modelId="{DDBF3C8F-A1EF-48E2-923A-21B46C5FFE37}" type="presOf" srcId="{8765009E-7F2D-4E19-B221-4DB1DB0B0D8C}" destId="{75B5415D-6CA8-4E54-A6BC-B07319700165}" srcOrd="0" destOrd="0" presId="urn:microsoft.com/office/officeart/2005/8/layout/hierarchy3"/>
    <dgm:cxn modelId="{016C45EB-E521-452D-B1BF-A05B7E463159}" srcId="{4DB16E6C-F9D0-4C2B-B774-1F2848D7F916}" destId="{B211F808-46DA-42AB-8F34-EF7724781B70}" srcOrd="2" destOrd="0" parTransId="{864D96B7-6EF8-4CD4-8F7D-AC39D79D9896}" sibTransId="{81438043-A52B-47DD-8E9D-912428B7E149}"/>
    <dgm:cxn modelId="{139C7DBE-5882-4203-8E81-7BF147112341}" type="presOf" srcId="{B3CEDBEB-F574-45FD-B112-0E954DE8D88C}" destId="{5159B1F7-DF51-4726-B930-00506F25517E}" srcOrd="0" destOrd="0" presId="urn:microsoft.com/office/officeart/2005/8/layout/hierarchy3"/>
    <dgm:cxn modelId="{BF85DE3F-01B8-4D39-86A5-601213D9FD5A}" type="presParOf" srcId="{09405CBB-2C42-490E-AEF7-62F8AB76D571}" destId="{C5117A02-085E-441B-B552-2A840966468F}" srcOrd="0" destOrd="0" presId="urn:microsoft.com/office/officeart/2005/8/layout/hierarchy3"/>
    <dgm:cxn modelId="{FC70B50A-40FF-4C95-ADCE-C7D450B82F8D}" type="presParOf" srcId="{C5117A02-085E-441B-B552-2A840966468F}" destId="{E75222AD-8AE6-4A71-934C-83C5D2616B49}" srcOrd="0" destOrd="0" presId="urn:microsoft.com/office/officeart/2005/8/layout/hierarchy3"/>
    <dgm:cxn modelId="{5C984ADF-9445-417B-8F9E-EBBDBF8642D4}" type="presParOf" srcId="{E75222AD-8AE6-4A71-934C-83C5D2616B49}" destId="{CB01894D-6F08-4556-A750-DA257C36E2F3}" srcOrd="0" destOrd="0" presId="urn:microsoft.com/office/officeart/2005/8/layout/hierarchy3"/>
    <dgm:cxn modelId="{33A22C11-2923-4997-AB94-7850BF42A8A4}" type="presParOf" srcId="{E75222AD-8AE6-4A71-934C-83C5D2616B49}" destId="{8EEE38BB-8475-4004-81D3-82875164BAF6}" srcOrd="1" destOrd="0" presId="urn:microsoft.com/office/officeart/2005/8/layout/hierarchy3"/>
    <dgm:cxn modelId="{D813BC68-3738-46B5-A040-ABFA8B9F0BCC}" type="presParOf" srcId="{C5117A02-085E-441B-B552-2A840966468F}" destId="{C9EF8E78-8ED6-4238-9F6A-DDE590781551}" srcOrd="1" destOrd="0" presId="urn:microsoft.com/office/officeart/2005/8/layout/hierarchy3"/>
    <dgm:cxn modelId="{DE79EDB5-0D37-4FBE-A20C-6B843DDDF759}" type="presParOf" srcId="{C9EF8E78-8ED6-4238-9F6A-DDE590781551}" destId="{75B5415D-6CA8-4E54-A6BC-B07319700165}" srcOrd="0" destOrd="0" presId="urn:microsoft.com/office/officeart/2005/8/layout/hierarchy3"/>
    <dgm:cxn modelId="{C5163B27-6DCB-43DF-A323-476464F93767}" type="presParOf" srcId="{C9EF8E78-8ED6-4238-9F6A-DDE590781551}" destId="{40D52291-C7B4-47BC-97D1-5D37DF1AEBDA}" srcOrd="1" destOrd="0" presId="urn:microsoft.com/office/officeart/2005/8/layout/hierarchy3"/>
    <dgm:cxn modelId="{39E867CE-734C-463B-8891-AA29B497BE9B}" type="presParOf" srcId="{C9EF8E78-8ED6-4238-9F6A-DDE590781551}" destId="{ADFE9B6F-AC56-437E-9726-87D17D00E0D1}" srcOrd="2" destOrd="0" presId="urn:microsoft.com/office/officeart/2005/8/layout/hierarchy3"/>
    <dgm:cxn modelId="{245784AD-7B81-4625-A657-C012E4142A4E}" type="presParOf" srcId="{C9EF8E78-8ED6-4238-9F6A-DDE590781551}" destId="{A194F192-8332-4B18-AE73-915B17F5BAA0}" srcOrd="3" destOrd="0" presId="urn:microsoft.com/office/officeart/2005/8/layout/hierarchy3"/>
    <dgm:cxn modelId="{627704F4-72B2-4E72-A7B9-4E7DB9BAFED4}" type="presParOf" srcId="{C9EF8E78-8ED6-4238-9F6A-DDE590781551}" destId="{A720939E-C150-4EC4-8D3A-086A050D5912}" srcOrd="4" destOrd="0" presId="urn:microsoft.com/office/officeart/2005/8/layout/hierarchy3"/>
    <dgm:cxn modelId="{5750EFE3-B839-4128-B0C0-D89A0B18B65A}" type="presParOf" srcId="{C9EF8E78-8ED6-4238-9F6A-DDE590781551}" destId="{4FB2F74C-D64F-4C22-8B27-6E934A86DB87}" srcOrd="5" destOrd="0" presId="urn:microsoft.com/office/officeart/2005/8/layout/hierarchy3"/>
    <dgm:cxn modelId="{AE81C767-42F3-47EA-A610-84DF086D1332}" type="presParOf" srcId="{09405CBB-2C42-490E-AEF7-62F8AB76D571}" destId="{F5D81378-AA69-4964-B440-E96CDF2F935F}" srcOrd="1" destOrd="0" presId="urn:microsoft.com/office/officeart/2005/8/layout/hierarchy3"/>
    <dgm:cxn modelId="{1E9C5ED7-9E15-4D27-844E-24928B0F5505}" type="presParOf" srcId="{F5D81378-AA69-4964-B440-E96CDF2F935F}" destId="{DCDD340C-5E02-46F8-BA64-019D3222B786}" srcOrd="0" destOrd="0" presId="urn:microsoft.com/office/officeart/2005/8/layout/hierarchy3"/>
    <dgm:cxn modelId="{AFE7CBED-6B81-4208-91BA-4F1DA86E1B1E}" type="presParOf" srcId="{DCDD340C-5E02-46F8-BA64-019D3222B786}" destId="{11E87FFC-94C4-46FA-A93F-CC49D6572AEE}" srcOrd="0" destOrd="0" presId="urn:microsoft.com/office/officeart/2005/8/layout/hierarchy3"/>
    <dgm:cxn modelId="{0BC92E23-C114-4003-8139-B589266BC7B4}" type="presParOf" srcId="{DCDD340C-5E02-46F8-BA64-019D3222B786}" destId="{751E1096-1360-436F-8154-97A63C9664FD}" srcOrd="1" destOrd="0" presId="urn:microsoft.com/office/officeart/2005/8/layout/hierarchy3"/>
    <dgm:cxn modelId="{689028FC-E1B2-4829-BBDC-E41BE62487A5}" type="presParOf" srcId="{F5D81378-AA69-4964-B440-E96CDF2F935F}" destId="{868995E0-8C97-4E7E-B2C5-1CB44A9BF223}" srcOrd="1" destOrd="0" presId="urn:microsoft.com/office/officeart/2005/8/layout/hierarchy3"/>
    <dgm:cxn modelId="{ADEDF19C-F665-41CB-BB14-71EE3902D7C1}" type="presParOf" srcId="{868995E0-8C97-4E7E-B2C5-1CB44A9BF223}" destId="{A00FC1F9-E46D-462F-BE27-60113DCE6AB4}" srcOrd="0" destOrd="0" presId="urn:microsoft.com/office/officeart/2005/8/layout/hierarchy3"/>
    <dgm:cxn modelId="{C16A5BA7-5486-4487-A925-12AB8B953193}" type="presParOf" srcId="{868995E0-8C97-4E7E-B2C5-1CB44A9BF223}" destId="{6986E9CC-5F9E-4CC9-8E85-D21F4D6A64B9}" srcOrd="1" destOrd="0" presId="urn:microsoft.com/office/officeart/2005/8/layout/hierarchy3"/>
    <dgm:cxn modelId="{235724E9-DE83-466B-8A69-465B883898ED}" type="presParOf" srcId="{868995E0-8C97-4E7E-B2C5-1CB44A9BF223}" destId="{5159B1F7-DF51-4726-B930-00506F25517E}" srcOrd="2" destOrd="0" presId="urn:microsoft.com/office/officeart/2005/8/layout/hierarchy3"/>
    <dgm:cxn modelId="{B1E1B745-16BC-4F1D-8DCB-091B63854F44}" type="presParOf" srcId="{868995E0-8C97-4E7E-B2C5-1CB44A9BF223}" destId="{28353D10-8A50-4E7D-9AA6-6A0130C6E24C}" srcOrd="3" destOrd="0" presId="urn:microsoft.com/office/officeart/2005/8/layout/hierarchy3"/>
    <dgm:cxn modelId="{4CA34789-CBE8-436F-9AA2-BE44E074F8AB}" type="presParOf" srcId="{868995E0-8C97-4E7E-B2C5-1CB44A9BF223}" destId="{AA4F95F2-A8F5-4876-B95C-040D688ED4D7}" srcOrd="4" destOrd="0" presId="urn:microsoft.com/office/officeart/2005/8/layout/hierarchy3"/>
    <dgm:cxn modelId="{31BCEB66-2C31-4C06-8252-B73EA66B9271}" type="presParOf" srcId="{868995E0-8C97-4E7E-B2C5-1CB44A9BF223}" destId="{05C0CD86-FD5D-4088-B6DF-B4DC18146FA2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EA006-D37C-4972-88D3-15B47ED79619}">
      <dsp:nvSpPr>
        <dsp:cNvPr id="0" name=""/>
        <dsp:cNvSpPr/>
      </dsp:nvSpPr>
      <dsp:spPr>
        <a:xfrm>
          <a:off x="7594" y="408912"/>
          <a:ext cx="2269939" cy="42227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выполнить требования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ГК РФ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к учредительным документам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4078" y="475396"/>
        <a:ext cx="2136971" cy="4089766"/>
      </dsp:txXfrm>
    </dsp:sp>
    <dsp:sp modelId="{AF75039A-6290-4A01-8C77-901D4E4EF7E1}">
      <dsp:nvSpPr>
        <dsp:cNvPr id="0" name=""/>
        <dsp:cNvSpPr/>
      </dsp:nvSpPr>
      <dsp:spPr>
        <a:xfrm rot="21576485">
          <a:off x="2500232" y="2227905"/>
          <a:ext cx="472143" cy="562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itchFamily="18" charset="0"/>
            <a:cs typeface="Times New Roman" pitchFamily="18" charset="0"/>
          </a:endParaRPr>
        </a:p>
      </dsp:txBody>
      <dsp:txXfrm>
        <a:off x="2500234" y="2340978"/>
        <a:ext cx="330500" cy="337767"/>
      </dsp:txXfrm>
    </dsp:sp>
    <dsp:sp modelId="{5D703AD6-443B-4FC0-B516-D2154568D104}">
      <dsp:nvSpPr>
        <dsp:cNvPr id="0" name=""/>
        <dsp:cNvSpPr/>
      </dsp:nvSpPr>
      <dsp:spPr>
        <a:xfrm>
          <a:off x="3168349" y="387292"/>
          <a:ext cx="2269939" cy="4222734"/>
        </a:xfrm>
        <a:prstGeom prst="roundRect">
          <a:avLst>
            <a:gd name="adj" fmla="val 10000"/>
          </a:avLst>
        </a:prstGeom>
        <a:solidFill>
          <a:schemeClr val="accent4">
            <a:hueOff val="-962355"/>
            <a:satOff val="38823"/>
            <a:lumOff val="-8138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выполнить требования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Федерального закона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«О некоммерческих организациях»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или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Федерального закона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«Об автономных учреждениях»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к учредительным документам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34833" y="453776"/>
        <a:ext cx="2136971" cy="4089766"/>
      </dsp:txXfrm>
    </dsp:sp>
    <dsp:sp modelId="{C518B8EC-3649-4241-86E0-286071F14D35}">
      <dsp:nvSpPr>
        <dsp:cNvPr id="0" name=""/>
        <dsp:cNvSpPr/>
      </dsp:nvSpPr>
      <dsp:spPr>
        <a:xfrm rot="23262">
          <a:off x="5669567" y="2228091"/>
          <a:ext cx="490333" cy="562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924709"/>
            <a:satOff val="77646"/>
            <a:lumOff val="-1627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itchFamily="18" charset="0"/>
            <a:cs typeface="Times New Roman" pitchFamily="18" charset="0"/>
          </a:endParaRPr>
        </a:p>
      </dsp:txBody>
      <dsp:txXfrm>
        <a:off x="5669569" y="2340182"/>
        <a:ext cx="343233" cy="337767"/>
      </dsp:txXfrm>
    </dsp:sp>
    <dsp:sp modelId="{AAB21A85-B2CD-4A87-BCDB-E936B9B2F377}">
      <dsp:nvSpPr>
        <dsp:cNvPr id="0" name=""/>
        <dsp:cNvSpPr/>
      </dsp:nvSpPr>
      <dsp:spPr>
        <a:xfrm>
          <a:off x="6363425" y="408912"/>
          <a:ext cx="2269939" cy="4222734"/>
        </a:xfrm>
        <a:prstGeom prst="roundRect">
          <a:avLst>
            <a:gd name="adj" fmla="val 10000"/>
          </a:avLst>
        </a:prstGeom>
        <a:solidFill>
          <a:schemeClr val="accent4">
            <a:hueOff val="-1924709"/>
            <a:satOff val="77646"/>
            <a:lumOff val="-16276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включить требования,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установленные ст.25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и дополнительные нормы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Федерального закона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«Об образовании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в Российской Федерации»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429909" y="475396"/>
        <a:ext cx="2136971" cy="40897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EE6F1-568B-4369-B71C-BE0F520BA2E6}">
      <dsp:nvSpPr>
        <dsp:cNvPr id="0" name=""/>
        <dsp:cNvSpPr/>
      </dsp:nvSpPr>
      <dsp:spPr>
        <a:xfrm>
          <a:off x="0" y="267880"/>
          <a:ext cx="84074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749CA-5BB1-4AB9-9E69-CFF893BE4C9F}">
      <dsp:nvSpPr>
        <dsp:cNvPr id="0" name=""/>
        <dsp:cNvSpPr/>
      </dsp:nvSpPr>
      <dsp:spPr>
        <a:xfrm>
          <a:off x="400254" y="2200"/>
          <a:ext cx="8005084" cy="531360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1. Общие положения.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6193" y="28139"/>
        <a:ext cx="7953206" cy="479482"/>
      </dsp:txXfrm>
    </dsp:sp>
    <dsp:sp modelId="{2339B23F-D4CA-4E77-BAAF-B498420BFCB4}">
      <dsp:nvSpPr>
        <dsp:cNvPr id="0" name=""/>
        <dsp:cNvSpPr/>
      </dsp:nvSpPr>
      <dsp:spPr>
        <a:xfrm>
          <a:off x="0" y="1084360"/>
          <a:ext cx="84074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F4965-B742-4ED6-BDFA-54777BDC8DDE}">
      <dsp:nvSpPr>
        <dsp:cNvPr id="0" name=""/>
        <dsp:cNvSpPr/>
      </dsp:nvSpPr>
      <dsp:spPr>
        <a:xfrm>
          <a:off x="400254" y="818680"/>
          <a:ext cx="8005084" cy="531360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8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2. Предмет, цель и виды деятельности.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6193" y="844619"/>
        <a:ext cx="7953206" cy="479482"/>
      </dsp:txXfrm>
    </dsp:sp>
    <dsp:sp modelId="{4551F762-00CE-40B4-868D-ED16FC36AEAB}">
      <dsp:nvSpPr>
        <dsp:cNvPr id="0" name=""/>
        <dsp:cNvSpPr/>
      </dsp:nvSpPr>
      <dsp:spPr>
        <a:xfrm>
          <a:off x="0" y="1900840"/>
          <a:ext cx="84074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AA586D-C09D-417C-84E5-0E94EDF389A4}">
      <dsp:nvSpPr>
        <dsp:cNvPr id="0" name=""/>
        <dsp:cNvSpPr/>
      </dsp:nvSpPr>
      <dsp:spPr>
        <a:xfrm>
          <a:off x="400254" y="1635160"/>
          <a:ext cx="8005084" cy="531360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16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3. Образовательная деятельность.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6193" y="1661099"/>
        <a:ext cx="7953206" cy="479482"/>
      </dsp:txXfrm>
    </dsp:sp>
    <dsp:sp modelId="{1109CB04-E3F4-425D-BA94-562CE1F855E8}">
      <dsp:nvSpPr>
        <dsp:cNvPr id="0" name=""/>
        <dsp:cNvSpPr/>
      </dsp:nvSpPr>
      <dsp:spPr>
        <a:xfrm>
          <a:off x="0" y="2717320"/>
          <a:ext cx="84074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2BE120-6A9B-472C-86CA-E3EEDEAEADD0}">
      <dsp:nvSpPr>
        <dsp:cNvPr id="0" name=""/>
        <dsp:cNvSpPr/>
      </dsp:nvSpPr>
      <dsp:spPr>
        <a:xfrm>
          <a:off x="400254" y="2451640"/>
          <a:ext cx="8005084" cy="531360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24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4. Управление образовательной организацией.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6193" y="2477579"/>
        <a:ext cx="7953206" cy="479482"/>
      </dsp:txXfrm>
    </dsp:sp>
    <dsp:sp modelId="{30ADDA60-FF66-478D-8693-797D99D796AB}">
      <dsp:nvSpPr>
        <dsp:cNvPr id="0" name=""/>
        <dsp:cNvSpPr/>
      </dsp:nvSpPr>
      <dsp:spPr>
        <a:xfrm>
          <a:off x="0" y="3533800"/>
          <a:ext cx="84074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160AC7-E741-4ACF-A053-77FE2CEBF89F}">
      <dsp:nvSpPr>
        <dsp:cNvPr id="0" name=""/>
        <dsp:cNvSpPr/>
      </dsp:nvSpPr>
      <dsp:spPr>
        <a:xfrm>
          <a:off x="400254" y="3268120"/>
          <a:ext cx="8005084" cy="531360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32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5. Имущество и финансовое обеспечение  деятельности.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6193" y="3294059"/>
        <a:ext cx="7953206" cy="479482"/>
      </dsp:txXfrm>
    </dsp:sp>
    <dsp:sp modelId="{6DECCF48-759A-4BAF-BE8B-4BB7AE7BE309}">
      <dsp:nvSpPr>
        <dsp:cNvPr id="0" name=""/>
        <dsp:cNvSpPr/>
      </dsp:nvSpPr>
      <dsp:spPr>
        <a:xfrm>
          <a:off x="0" y="4350280"/>
          <a:ext cx="84074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465827-0DDD-47A5-80EC-CCF4F43DECE0}">
      <dsp:nvSpPr>
        <dsp:cNvPr id="0" name=""/>
        <dsp:cNvSpPr/>
      </dsp:nvSpPr>
      <dsp:spPr>
        <a:xfrm>
          <a:off x="400254" y="4084600"/>
          <a:ext cx="8005084" cy="531360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6. Порядок внесения изменений в устав.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6193" y="4110539"/>
        <a:ext cx="7953206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CCDD2-BA81-4BA0-B3C8-5E56952BCC19}">
      <dsp:nvSpPr>
        <dsp:cNvPr id="0" name=""/>
        <dsp:cNvSpPr/>
      </dsp:nvSpPr>
      <dsp:spPr>
        <a:xfrm>
          <a:off x="0" y="1778"/>
          <a:ext cx="8407400" cy="4888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- наименование образовательной организации;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861" y="25639"/>
        <a:ext cx="8359678" cy="441079"/>
      </dsp:txXfrm>
    </dsp:sp>
    <dsp:sp modelId="{3C813F03-D808-4CC9-907D-697328CA7DF0}">
      <dsp:nvSpPr>
        <dsp:cNvPr id="0" name=""/>
        <dsp:cNvSpPr/>
      </dsp:nvSpPr>
      <dsp:spPr>
        <a:xfrm>
          <a:off x="0" y="495979"/>
          <a:ext cx="8407400" cy="5221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latin typeface="Times New Roman" pitchFamily="18" charset="0"/>
              <a:cs typeface="Times New Roman" pitchFamily="18" charset="0"/>
            </a:rPr>
            <a:t>- тип образовательной организации;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487" y="521466"/>
        <a:ext cx="8356426" cy="471138"/>
      </dsp:txXfrm>
    </dsp:sp>
    <dsp:sp modelId="{25755D6F-201B-4834-901A-619F4E8F79A6}">
      <dsp:nvSpPr>
        <dsp:cNvPr id="0" name=""/>
        <dsp:cNvSpPr/>
      </dsp:nvSpPr>
      <dsp:spPr>
        <a:xfrm>
          <a:off x="0" y="1023492"/>
          <a:ext cx="8407400" cy="5221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latin typeface="Times New Roman" pitchFamily="18" charset="0"/>
              <a:cs typeface="Times New Roman" pitchFamily="18" charset="0"/>
            </a:rPr>
            <a:t>- организационно-правовая форма</a:t>
          </a:r>
          <a:r>
            <a:rPr lang="en-US" sz="1400" b="1" kern="120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5487" y="1048979"/>
        <a:ext cx="8356426" cy="471138"/>
      </dsp:txXfrm>
    </dsp:sp>
    <dsp:sp modelId="{DF430F04-0131-472C-AEC6-1756A4B41F6A}">
      <dsp:nvSpPr>
        <dsp:cNvPr id="0" name=""/>
        <dsp:cNvSpPr/>
      </dsp:nvSpPr>
      <dsp:spPr>
        <a:xfrm>
          <a:off x="0" y="1551004"/>
          <a:ext cx="8407400" cy="5221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- тип учреждения (автономное, бюджетное, казенное)</a:t>
          </a:r>
          <a:r>
            <a:rPr lang="en-US" sz="1400" b="1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487" y="1576491"/>
        <a:ext cx="8356426" cy="471138"/>
      </dsp:txXfrm>
    </dsp:sp>
    <dsp:sp modelId="{19BAE33B-BF8C-485B-84DB-B047D6037548}">
      <dsp:nvSpPr>
        <dsp:cNvPr id="0" name=""/>
        <dsp:cNvSpPr/>
      </dsp:nvSpPr>
      <dsp:spPr>
        <a:xfrm>
          <a:off x="0" y="2078517"/>
          <a:ext cx="8407400" cy="5221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-учредитель (учредители);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487" y="2104004"/>
        <a:ext cx="8356426" cy="471138"/>
      </dsp:txXfrm>
    </dsp:sp>
    <dsp:sp modelId="{E0212CAE-85CF-4280-867C-A7A4FD347EC2}">
      <dsp:nvSpPr>
        <dsp:cNvPr id="0" name=""/>
        <dsp:cNvSpPr/>
      </dsp:nvSpPr>
      <dsp:spPr>
        <a:xfrm>
          <a:off x="0" y="2606029"/>
          <a:ext cx="8407400" cy="5221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- сведения о собственнике имущества (для казенных и бюджетных учреждений);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-сведения об органе, осуществляющем функции и полномочия учредителя </a:t>
          </a: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(для автономного учреждения)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487" y="2631516"/>
        <a:ext cx="8356426" cy="471138"/>
      </dsp:txXfrm>
    </dsp:sp>
    <dsp:sp modelId="{77129BFB-C476-4804-A7F3-FECE81A101CC}">
      <dsp:nvSpPr>
        <dsp:cNvPr id="0" name=""/>
        <dsp:cNvSpPr/>
      </dsp:nvSpPr>
      <dsp:spPr>
        <a:xfrm>
          <a:off x="0" y="3133542"/>
          <a:ext cx="8407400" cy="5221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- сведения о филиалах и представительствах (при их наличии);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487" y="3159029"/>
        <a:ext cx="8356426" cy="471138"/>
      </dsp:txXfrm>
    </dsp:sp>
    <dsp:sp modelId="{2DBC97A3-30FE-4112-A27F-1E09D03E1918}">
      <dsp:nvSpPr>
        <dsp:cNvPr id="0" name=""/>
        <dsp:cNvSpPr/>
      </dsp:nvSpPr>
      <dsp:spPr>
        <a:xfrm>
          <a:off x="0" y="3663546"/>
          <a:ext cx="8407400" cy="5221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- место нахождения образовательной организации;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487" y="3689033"/>
        <a:ext cx="8356426" cy="471138"/>
      </dsp:txXfrm>
    </dsp:sp>
    <dsp:sp modelId="{BE7C6FC0-1A3B-41D6-B327-28DA05583F3E}">
      <dsp:nvSpPr>
        <dsp:cNvPr id="0" name=""/>
        <dsp:cNvSpPr/>
      </dsp:nvSpPr>
      <dsp:spPr>
        <a:xfrm>
          <a:off x="0" y="4190345"/>
          <a:ext cx="8407400" cy="5221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-описание символики (при ее наличии)</a:t>
          </a:r>
        </a:p>
      </dsp:txBody>
      <dsp:txXfrm>
        <a:off x="25487" y="4215832"/>
        <a:ext cx="8356426" cy="4711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CCDD2-BA81-4BA0-B3C8-5E56952BCC19}">
      <dsp:nvSpPr>
        <dsp:cNvPr id="0" name=""/>
        <dsp:cNvSpPr/>
      </dsp:nvSpPr>
      <dsp:spPr>
        <a:xfrm>
          <a:off x="0" y="576068"/>
          <a:ext cx="8229600" cy="466496"/>
        </a:xfrm>
        <a:prstGeom prst="roundRect">
          <a:avLst/>
        </a:prstGeom>
        <a:solidFill>
          <a:schemeClr val="accent3"/>
        </a:solidFill>
        <a:ln w="47625" cap="flat" cmpd="dbl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Наименование ОО</a:t>
          </a:r>
          <a:endParaRPr lang="ru-RU" sz="2000" b="1" kern="1200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772" y="598840"/>
        <a:ext cx="8184056" cy="4209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CCDD2-BA81-4BA0-B3C8-5E56952BCC19}">
      <dsp:nvSpPr>
        <dsp:cNvPr id="0" name=""/>
        <dsp:cNvSpPr/>
      </dsp:nvSpPr>
      <dsp:spPr>
        <a:xfrm>
          <a:off x="221631" y="0"/>
          <a:ext cx="7796014" cy="235003"/>
        </a:xfrm>
        <a:prstGeom prst="roundRect">
          <a:avLst/>
        </a:prstGeom>
        <a:solidFill>
          <a:schemeClr val="accent3"/>
        </a:solidFill>
        <a:ln w="47625" cap="flat" cmpd="dbl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Наименование ОО </a:t>
          </a:r>
          <a:endParaRPr lang="ru-RU" sz="2000" b="1" kern="1200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3103" y="11472"/>
        <a:ext cx="7773070" cy="2120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1894D-6F08-4556-A750-DA257C36E2F3}">
      <dsp:nvSpPr>
        <dsp:cNvPr id="0" name=""/>
        <dsp:cNvSpPr/>
      </dsp:nvSpPr>
      <dsp:spPr>
        <a:xfrm>
          <a:off x="133957" y="415175"/>
          <a:ext cx="3521507" cy="1032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latin typeface="Times New Roman" pitchFamily="18" charset="0"/>
              <a:cs typeface="Times New Roman" pitchFamily="18" charset="0"/>
            </a:rPr>
            <a:t>Индивидуальный локальный акт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4204" y="445422"/>
        <a:ext cx="3461013" cy="972224"/>
      </dsp:txXfrm>
    </dsp:sp>
    <dsp:sp modelId="{75B5415D-6CA8-4E54-A6BC-B07319700165}">
      <dsp:nvSpPr>
        <dsp:cNvPr id="0" name=""/>
        <dsp:cNvSpPr/>
      </dsp:nvSpPr>
      <dsp:spPr>
        <a:xfrm>
          <a:off x="486108" y="1447894"/>
          <a:ext cx="223474" cy="818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8491"/>
              </a:lnTo>
              <a:lnTo>
                <a:pt x="223474" y="81849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D52291-C7B4-47BC-97D1-5D37DF1AEBDA}">
      <dsp:nvSpPr>
        <dsp:cNvPr id="0" name=""/>
        <dsp:cNvSpPr/>
      </dsp:nvSpPr>
      <dsp:spPr>
        <a:xfrm>
          <a:off x="709582" y="1750026"/>
          <a:ext cx="3016099" cy="1032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smtClean="0">
              <a:latin typeface="Times New Roman" pitchFamily="18" charset="0"/>
              <a:cs typeface="Times New Roman" pitchFamily="18" charset="0"/>
            </a:rPr>
            <a:t>постановление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39829" y="1780273"/>
        <a:ext cx="2955605" cy="972224"/>
      </dsp:txXfrm>
    </dsp:sp>
    <dsp:sp modelId="{ADFE9B6F-AC56-437E-9726-87D17D00E0D1}">
      <dsp:nvSpPr>
        <dsp:cNvPr id="0" name=""/>
        <dsp:cNvSpPr/>
      </dsp:nvSpPr>
      <dsp:spPr>
        <a:xfrm>
          <a:off x="486108" y="1447894"/>
          <a:ext cx="223474" cy="2109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9389"/>
              </a:lnTo>
              <a:lnTo>
                <a:pt x="223474" y="210938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4F192-8332-4B18-AE73-915B17F5BAA0}">
      <dsp:nvSpPr>
        <dsp:cNvPr id="0" name=""/>
        <dsp:cNvSpPr/>
      </dsp:nvSpPr>
      <dsp:spPr>
        <a:xfrm>
          <a:off x="709582" y="3040924"/>
          <a:ext cx="2997840" cy="1032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smtClean="0">
              <a:latin typeface="Times New Roman" pitchFamily="18" charset="0"/>
              <a:cs typeface="Times New Roman" pitchFamily="18" charset="0"/>
            </a:rPr>
            <a:t>приказ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39829" y="3071171"/>
        <a:ext cx="2937346" cy="972224"/>
      </dsp:txXfrm>
    </dsp:sp>
    <dsp:sp modelId="{A720939E-C150-4EC4-8D3A-086A050D5912}">
      <dsp:nvSpPr>
        <dsp:cNvPr id="0" name=""/>
        <dsp:cNvSpPr/>
      </dsp:nvSpPr>
      <dsp:spPr>
        <a:xfrm>
          <a:off x="486108" y="1447894"/>
          <a:ext cx="223474" cy="3400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0287"/>
              </a:lnTo>
              <a:lnTo>
                <a:pt x="223474" y="340028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B2F74C-D64F-4C22-8B27-6E934A86DB87}">
      <dsp:nvSpPr>
        <dsp:cNvPr id="0" name=""/>
        <dsp:cNvSpPr/>
      </dsp:nvSpPr>
      <dsp:spPr>
        <a:xfrm>
          <a:off x="709582" y="4331822"/>
          <a:ext cx="2877120" cy="1032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smtClean="0">
              <a:latin typeface="Times New Roman" pitchFamily="18" charset="0"/>
              <a:cs typeface="Times New Roman" pitchFamily="18" charset="0"/>
            </a:rPr>
            <a:t>решение 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39829" y="4362069"/>
        <a:ext cx="2816626" cy="972224"/>
      </dsp:txXfrm>
    </dsp:sp>
    <dsp:sp modelId="{11E87FFC-94C4-46FA-A93F-CC49D6572AEE}">
      <dsp:nvSpPr>
        <dsp:cNvPr id="0" name=""/>
        <dsp:cNvSpPr/>
      </dsp:nvSpPr>
      <dsp:spPr>
        <a:xfrm>
          <a:off x="4043147" y="459128"/>
          <a:ext cx="3790241" cy="1032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Локальный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нормативный акт  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73394" y="489375"/>
        <a:ext cx="3729747" cy="972224"/>
      </dsp:txXfrm>
    </dsp:sp>
    <dsp:sp modelId="{A00FC1F9-E46D-462F-BE27-60113DCE6AB4}">
      <dsp:nvSpPr>
        <dsp:cNvPr id="0" name=""/>
        <dsp:cNvSpPr/>
      </dsp:nvSpPr>
      <dsp:spPr>
        <a:xfrm>
          <a:off x="4422172" y="1491846"/>
          <a:ext cx="379024" cy="774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4538"/>
              </a:lnTo>
              <a:lnTo>
                <a:pt x="379024" y="77453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86E9CC-5F9E-4CC9-8E85-D21F4D6A64B9}">
      <dsp:nvSpPr>
        <dsp:cNvPr id="0" name=""/>
        <dsp:cNvSpPr/>
      </dsp:nvSpPr>
      <dsp:spPr>
        <a:xfrm>
          <a:off x="4801196" y="1750026"/>
          <a:ext cx="3329500" cy="1032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smtClean="0">
              <a:latin typeface="Times New Roman" pitchFamily="18" charset="0"/>
              <a:cs typeface="Times New Roman" pitchFamily="18" charset="0"/>
            </a:rPr>
            <a:t>положение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31443" y="1780273"/>
        <a:ext cx="3269006" cy="972224"/>
      </dsp:txXfrm>
    </dsp:sp>
    <dsp:sp modelId="{5159B1F7-DF51-4726-B930-00506F25517E}">
      <dsp:nvSpPr>
        <dsp:cNvPr id="0" name=""/>
        <dsp:cNvSpPr/>
      </dsp:nvSpPr>
      <dsp:spPr>
        <a:xfrm>
          <a:off x="4422172" y="1491846"/>
          <a:ext cx="379024" cy="2065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5436"/>
              </a:lnTo>
              <a:lnTo>
                <a:pt x="379024" y="206543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53D10-8A50-4E7D-9AA6-6A0130C6E24C}">
      <dsp:nvSpPr>
        <dsp:cNvPr id="0" name=""/>
        <dsp:cNvSpPr/>
      </dsp:nvSpPr>
      <dsp:spPr>
        <a:xfrm>
          <a:off x="4801196" y="3040924"/>
          <a:ext cx="3423122" cy="1032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smtClean="0">
              <a:latin typeface="Times New Roman" pitchFamily="18" charset="0"/>
              <a:cs typeface="Times New Roman" pitchFamily="18" charset="0"/>
            </a:rPr>
            <a:t>инструкция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31443" y="3071171"/>
        <a:ext cx="3362628" cy="972224"/>
      </dsp:txXfrm>
    </dsp:sp>
    <dsp:sp modelId="{AA4F95F2-A8F5-4876-B95C-040D688ED4D7}">
      <dsp:nvSpPr>
        <dsp:cNvPr id="0" name=""/>
        <dsp:cNvSpPr/>
      </dsp:nvSpPr>
      <dsp:spPr>
        <a:xfrm>
          <a:off x="4422172" y="1491846"/>
          <a:ext cx="379024" cy="3356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6334"/>
              </a:lnTo>
              <a:lnTo>
                <a:pt x="379024" y="335633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0CD86-FD5D-4088-B6DF-B4DC18146FA2}">
      <dsp:nvSpPr>
        <dsp:cNvPr id="0" name=""/>
        <dsp:cNvSpPr/>
      </dsp:nvSpPr>
      <dsp:spPr>
        <a:xfrm>
          <a:off x="4801196" y="4331822"/>
          <a:ext cx="3355525" cy="1032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smtClean="0">
              <a:latin typeface="Times New Roman" pitchFamily="18" charset="0"/>
              <a:cs typeface="Times New Roman" pitchFamily="18" charset="0"/>
            </a:rPr>
            <a:t>правила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31443" y="4362069"/>
        <a:ext cx="3295031" cy="972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3EAEB-C3C1-4138-8E71-11F6E8C2C492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53062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47213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DD2E4-46A9-47CB-BC98-C27D6AC1E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649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1A7C368-046C-413E-9272-128D29729B58}" type="datetime1">
              <a:rPr lang="ru-RU" smtClean="0"/>
              <a:t>16.02.2023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CD8F-9D8B-4C5F-9456-58B4A6EFC4EC}" type="datetime1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0F699-6376-4C02-8BCA-5B388A4524E5}" type="datetime1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071D2-1CA5-487E-9F1D-B8BD1E81A1FA}" type="datetime1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5E815D-3BA7-4B18-9C55-7D35F518B131}" type="datetime1">
              <a:rPr lang="ru-RU" smtClean="0"/>
              <a:t>16.02.2023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50DF-1C4E-44B6-9B81-6F2EAC91E901}" type="datetime1">
              <a:rPr lang="ru-RU" smtClean="0"/>
              <a:t>16.02.2023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007CD-DE00-43AB-9433-FD7FE331BE22}" type="datetime1">
              <a:rPr lang="ru-RU" smtClean="0"/>
              <a:t>16.02.2023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33287-0B48-4955-8B83-354CD2D0538C}" type="datetime1">
              <a:rPr lang="ru-RU" smtClean="0"/>
              <a:t>16.02.2023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BF31-3EE6-4458-9AD9-81559754A4A3}" type="datetime1">
              <a:rPr lang="ru-RU" smtClean="0"/>
              <a:t>16.02.2023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FED9-9C18-4325-8B49-A3A5DD3C61CB}" type="datetime1">
              <a:rPr lang="ru-RU" smtClean="0"/>
              <a:t>16.02.2023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CA13-7794-4786-9FC6-1CEABCE154A3}" type="datetime1">
              <a:rPr lang="ru-RU" smtClean="0"/>
              <a:t>16.02.2023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1A7785D-1120-4DD2-A90B-A6C1E4759587}" type="datetime1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39552" y="2276872"/>
            <a:ext cx="7921625" cy="22320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Требования </a:t>
            </a:r>
            <a:b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к наименованию, уставу  и локальным актам образовательных организаций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, реализующих дополнительные образовательные программы спортивной </a:t>
            </a: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подготовки, </a:t>
            </a:r>
            <a:b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в соответствии с Федеральным законом </a:t>
            </a:r>
            <a:b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«Об образовании в Российской Федерации»</a:t>
            </a:r>
            <a:endParaRPr lang="ru-RU" sz="2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992023"/>
              </p:ext>
            </p:extLst>
          </p:nvPr>
        </p:nvGraphicFramePr>
        <p:xfrm>
          <a:off x="899592" y="404664"/>
          <a:ext cx="7200800" cy="1219200"/>
        </p:xfrm>
        <a:graphic>
          <a:graphicData uri="http://schemas.openxmlformats.org/drawingml/2006/table">
            <a:tbl>
              <a:tblPr/>
              <a:tblGrid>
                <a:gridCol w="7200800"/>
              </a:tblGrid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ДЕПАРТАМЕНТ </a:t>
                      </a:r>
                      <a:r>
                        <a:rPr lang="ru-RU" sz="1600" b="1" spc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spc="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ОБРАЗОВАНИЯ </a:t>
                      </a:r>
                      <a:r>
                        <a:rPr lang="ru-RU" sz="1600" b="1" spc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</a:t>
                      </a:r>
                      <a:r>
                        <a:rPr lang="ru-RU" sz="1600" b="1" spc="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НАУКИ</a:t>
                      </a:r>
                      <a:r>
                        <a:rPr lang="ru-RU" sz="1600" b="1" spc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БРЯНСКОЙ  ОБЛАСТИ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spc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Отдел  надзора</a:t>
                      </a:r>
                      <a:r>
                        <a:rPr lang="ru-RU" sz="1600" b="1" spc="1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spc="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контроля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за соблюдением законодательства в области образования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95" marR="36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435280" cy="54006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Дополнительные нормы, регулирующие содержание уставов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порядок участия обучающихся в управлении образовательной организацией (п.17  ч.1  ст.34);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определение формы участия родителей в управлении организацией, осуществляющей образовательную деятельность (п.7  ч.3  ст.44);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порядок участия педагогических работников в управлении образовательной организацией, в том числе в коллегиальных органах управления (п.9  ч.3  ст.47);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установление порядка назначения (избрания) руководителя        (ч.1  ст.51);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определение прав и обязанностей руководителя образовательной организации, его компетенции в области управления образовательной организацией (ч.6  ст.51)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0162" y="188640"/>
            <a:ext cx="9144000" cy="990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 образовательной организации</a:t>
            </a:r>
            <a:endParaRPr lang="ru-RU" sz="22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85786" y="1668509"/>
            <a:ext cx="7890670" cy="9887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1.  Нормы, устанавливающие обязательные требования, которые дополняют требования статьи 25 Федерального закона «Об образовании в РФ» и относятся ко всем образовательным организациям:</a:t>
            </a:r>
            <a:endParaRPr lang="ru-RU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9219" y="1556792"/>
            <a:ext cx="8435280" cy="54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Дополнительные нормы, регулирующие содержание уставов</a:t>
            </a:r>
            <a:endParaRPr lang="ru-RU" dirty="0" smtClean="0"/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установление специальных названий обучающихся, осваивающих дополнительные общеобразовательные программы в общеобразовательных организациях, имеющих целью подготовку несовершеннолетних граждан к военной или иной государственной службе (ч.2 ст.33);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установление порядка вхождения научных работников в состав коллегиальных органов управления образовательной организацией (п.1 ч.2  ст.50);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определение особенностей избрания, назначения на должность и статуса руководителя частной образовательной организации (ч.10 ст.51);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избрания президента образовательной организации высшего образования и его полномочия</a:t>
            </a:r>
          </a:p>
          <a:p>
            <a:pPr marL="45720" indent="0" algn="just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(ч.13 ст.51)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012" y="-12426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 образовательной организации</a:t>
            </a:r>
            <a:endParaRPr lang="ru-RU" sz="2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9563" y="908720"/>
            <a:ext cx="8424936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 startAt="2"/>
            </a:pP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Нормы, устанавливающие обязательные требования, которые относятся</a:t>
            </a:r>
          </a:p>
          <a:p>
            <a:pPr algn="ctr"/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к отдельным типам образовательных организаций:</a:t>
            </a:r>
            <a:endParaRPr lang="ru-RU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793692"/>
            <a:ext cx="8363272" cy="40324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Дополнительные нормы, регулирующие содержание уставов</a:t>
            </a:r>
          </a:p>
          <a:p>
            <a:pPr algn="ctr">
              <a:buNone/>
            </a:pPr>
            <a:endParaRPr lang="ru-RU" sz="12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возможность формирования коллегиальных органов, не относящихся к числу обязательных (ч.4 ст.26);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2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право образовательной организации на ведение научной и (или) творческой деятельности (ч.4 ст.28);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установление иной (не образовательной) деятельности, которую образовательная организация вправе осуществлять (ч.1 ст.102)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0870" y="332656"/>
            <a:ext cx="9144000" cy="936104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 образовательной организации</a:t>
            </a:r>
            <a:endParaRPr lang="ru-RU" sz="22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1798006"/>
            <a:ext cx="835292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 startAt="3"/>
            </a:pP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Нормы, определяющие области, которые могут быть</a:t>
            </a:r>
          </a:p>
          <a:p>
            <a:pPr algn="ctr"/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урегулированы уставом:</a:t>
            </a:r>
            <a:endParaRPr lang="ru-RU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6030192"/>
              </p:ext>
            </p:extLst>
          </p:nvPr>
        </p:nvGraphicFramePr>
        <p:xfrm>
          <a:off x="381000" y="1719262"/>
          <a:ext cx="8407400" cy="48060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784976" cy="990600"/>
          </a:xfrm>
        </p:spPr>
        <p:txBody>
          <a:bodyPr>
            <a:normAutofit/>
          </a:bodyPr>
          <a:lstStyle/>
          <a:p>
            <a:pPr algn="ctr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Примерная структура</a:t>
            </a:r>
            <a:br>
              <a:rPr lang="ru-RU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 устава образовательной организации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2598986"/>
              </p:ext>
            </p:extLst>
          </p:nvPr>
        </p:nvGraphicFramePr>
        <p:xfrm>
          <a:off x="395536" y="1956902"/>
          <a:ext cx="8407400" cy="4712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424936" cy="79208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устава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556792"/>
            <a:ext cx="25791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Общие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146320"/>
              </p:ext>
            </p:extLst>
          </p:nvPr>
        </p:nvGraphicFramePr>
        <p:xfrm>
          <a:off x="467544" y="1052736"/>
          <a:ext cx="8229600" cy="1273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790" y="404664"/>
            <a:ext cx="8424936" cy="9906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Структура устава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Общие положения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5070" y="2204864"/>
            <a:ext cx="58143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наименование образовательной организации должно содержать указание на её организационно-правовую форму 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тип образовательной организации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00192" y="2358751"/>
            <a:ext cx="19665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часть 5 ст. 23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ФЗ № 273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5472100" y="2702139"/>
            <a:ext cx="648072" cy="36004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3645024"/>
            <a:ext cx="48245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одной из организационно-правовых форм некоммерческих организаций является, в том числе, учреждение</a:t>
            </a:r>
          </a:p>
          <a:p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типы государственных, муниципальных учреждений (автономные, бюджетные и казенные) </a:t>
            </a:r>
            <a:r>
              <a:rPr lang="ru-RU" sz="2000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могут быть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включены 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наименование некоммерческой организации</a:t>
            </a:r>
            <a:endParaRPr lang="ru-RU" sz="2000" b="1" i="1" u="sng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5364088" y="4005064"/>
            <a:ext cx="648072" cy="36004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502574" y="3687901"/>
            <a:ext cx="187220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часть 3 ст. 50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ГК  РФ</a:t>
            </a:r>
          </a:p>
          <a:p>
            <a:endParaRPr lang="ru-RU" sz="20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часть 1 ст.4, часть 2 ст.9.1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ФЗ № 7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5383372" y="5331698"/>
            <a:ext cx="648072" cy="36004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464282"/>
              </p:ext>
            </p:extLst>
          </p:nvPr>
        </p:nvGraphicFramePr>
        <p:xfrm>
          <a:off x="395536" y="1412777"/>
          <a:ext cx="8249838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30" y="260648"/>
            <a:ext cx="8424936" cy="9906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устава образовательной организации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Общие положения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772816"/>
            <a:ext cx="845507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обучения 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дополнительным общеобразовательным программам в области физической культуры и спорта создаются организации дополнительного 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algn="ctr"/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 специальным наименованием «спортивная школа» 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школа»</a:t>
            </a:r>
          </a:p>
          <a:p>
            <a:pPr algn="ctr"/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(часть 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ст.23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3. 4 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84 № 273 -ФЗ, часть 2 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 № 127-ФЗ)</a:t>
            </a:r>
            <a:endParaRPr lang="ru-RU" sz="16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Пример: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учреждение  дополнительного образования «Спортивная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школа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…»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Н-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«муниципальное г.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Н-ска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указание на учредителя (собственника имущества) учреждения;</a:t>
            </a:r>
          </a:p>
          <a:p>
            <a:pPr algn="just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«учреждение»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указание на организационно-правовую форму;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«бюджетное»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указание на тип государственного (муниципального) учреждения; </a:t>
            </a:r>
          </a:p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«учреждение дополнительного образования»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указание на тип образовательной организации; </a:t>
            </a:r>
          </a:p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«Спортивная школа»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наименование, указывающее на особенности осуществляемой образовательной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(реализация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образовательных программ в области физической культуры и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спорта)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/>
          </a:p>
          <a:p>
            <a:pPr algn="ctr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130065"/>
              </p:ext>
            </p:extLst>
          </p:nvPr>
        </p:nvGraphicFramePr>
        <p:xfrm>
          <a:off x="395536" y="1628800"/>
          <a:ext cx="8229600" cy="51528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842992"/>
                <a:gridCol w="2386608"/>
              </a:tblGrid>
              <a:tr h="74168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тип образовательной организации;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тип государственного(муниципального)  учреждения;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учредитель (учредители);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4129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«учредителем бюджетного или казенного учреждения является … муниципальное образование - в отношении муниципального бюджетного или казенного учреждения».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ч. 2 ст. 15 ФЗ №7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«муниципальной образовательной организацией является образовательная организация, созданная муниципальным образованием (муниципальным районом или городским округом)»</a:t>
                      </a:r>
                      <a:endParaRPr lang="ru-RU" sz="1800" b="1" i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ч. 6 ст. 22 ФЗ № 273 </a:t>
                      </a:r>
                    </a:p>
                    <a:p>
                      <a:pPr algn="just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место нахождения образовательной организации    </a:t>
                      </a:r>
                      <a:r>
                        <a:rPr lang="ru-RU" sz="2000" b="0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ст. 54  ГК РФ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(место нахождения юридического лица определяется местом его государственной регистрации на территории Российской Федерации путем указания наименования населенного пункта (муниципального образования)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24936" cy="9906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устава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Общие положения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417646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b="1" u="sng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необходимо указать: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b="1" u="sng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45720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предмет деятельности;</a:t>
            </a:r>
          </a:p>
          <a:p>
            <a:pPr marL="342900" indent="0" algn="just">
              <a:spcBef>
                <a:spcPts val="0"/>
              </a:spcBef>
              <a:buNone/>
            </a:pPr>
            <a:endParaRPr lang="ru-RU" b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45720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цель деятельности (с учетом ст. 23 ФЗ № 273);</a:t>
            </a:r>
          </a:p>
          <a:p>
            <a:pPr marL="342900" indent="457200" algn="just">
              <a:spcBef>
                <a:spcPts val="0"/>
              </a:spcBef>
              <a:buFont typeface="Wingdings" pitchFamily="2" charset="2"/>
              <a:buChar char="q"/>
            </a:pPr>
            <a:endParaRPr lang="ru-RU" b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1000" b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45720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основной вид деятельности (соответствует основной цели деятельности)</a:t>
            </a:r>
            <a:r>
              <a:rPr lang="en-US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0" algn="just">
              <a:spcBef>
                <a:spcPts val="0"/>
              </a:spcBef>
              <a:buNone/>
            </a:pPr>
            <a:endParaRPr lang="ru-RU" b="1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1000" b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45720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исчерпывающий перечень видов деятельности, в том числе приносящий доход (с учетом Общероссийского классификатора видов экономической деятельности)</a:t>
            </a:r>
            <a:endParaRPr lang="ru-RU" b="1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42493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Структура устава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Предмет, цель и виды деятельности</a:t>
            </a:r>
            <a:endParaRPr lang="ru-RU" sz="27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464496"/>
          </a:xfrm>
        </p:spPr>
        <p:txBody>
          <a:bodyPr>
            <a:normAutofit fontScale="32500" lnSpcReduction="20000"/>
          </a:bodyPr>
          <a:lstStyle/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400" b="1" u="sng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необходимо указать: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5500" b="1" u="sng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sz="55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виды реализуемых образовательных программ с указанием уровня образования и (или) направленности: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43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спортивные </a:t>
            </a:r>
            <a:r>
              <a:rPr lang="ru-RU" sz="43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школы реализуют дополнительные общеразвивающие программы в области физической культуры и спорта </a:t>
            </a:r>
            <a:r>
              <a:rPr lang="ru-RU" sz="4300" b="1" u="sng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3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дополнительные образовательные программы спортивной </a:t>
            </a:r>
            <a:r>
              <a:rPr lang="ru-RU" sz="43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подготовки  (</a:t>
            </a:r>
            <a:r>
              <a:rPr lang="ru-RU" sz="43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часть 3.5 статьи 84 № </a:t>
            </a:r>
            <a:r>
              <a:rPr lang="ru-RU" sz="43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273-ФЗ)</a:t>
            </a:r>
            <a:r>
              <a:rPr lang="en-US" sz="43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4300" b="1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43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занятия </a:t>
            </a:r>
            <a:r>
              <a:rPr lang="ru-RU" sz="43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в объединениях могут проводиться по дополнительным общеобразовательным программам различной направленности (технической, естественнонаучной, </a:t>
            </a:r>
            <a:r>
              <a:rPr lang="ru-RU" sz="4300" b="1" u="sng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физкультурно-спортивной, </a:t>
            </a:r>
            <a:r>
              <a:rPr lang="ru-RU" sz="43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художественной, туристско-краеведческой, социально-гуманитарной</a:t>
            </a:r>
            <a:r>
              <a:rPr lang="ru-RU" sz="43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(пункт 11 </a:t>
            </a:r>
            <a:r>
              <a:rPr lang="ru-RU" sz="43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приказа </a:t>
            </a:r>
            <a:r>
              <a:rPr lang="ru-RU" sz="4300" b="1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43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России от 27.07.2022 </a:t>
            </a:r>
            <a:r>
              <a:rPr lang="ru-RU" sz="43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№ 629 «Об </a:t>
            </a:r>
            <a:r>
              <a:rPr lang="ru-RU" sz="43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утверждении Порядка организации и осуществления образовательной деятельности по дополнительным общеобразовательным </a:t>
            </a:r>
            <a:r>
              <a:rPr lang="ru-RU" sz="43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программам»- начало действия документа – 01.03.2023)</a:t>
            </a:r>
            <a:r>
              <a:rPr lang="en-US" sz="43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4300" b="1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4300" b="1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sz="62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6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зык образования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b="1" u="sng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b="1" u="sng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b="1" u="sng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42493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устава образовательной организации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3. Образовательная деятельность</a:t>
            </a:r>
            <a:endParaRPr lang="ru-RU" sz="2700" dirty="0">
              <a:solidFill>
                <a:schemeClr val="accent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840419"/>
              </p:ext>
            </p:extLst>
          </p:nvPr>
        </p:nvGraphicFramePr>
        <p:xfrm>
          <a:off x="179512" y="1268760"/>
          <a:ext cx="864096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206624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образовательной организации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 СОСТАВЛЕНИИ УСТАВА НЕОБХОДИМО: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367240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необходимо указать</a:t>
            </a:r>
            <a:r>
              <a:rPr lang="ru-RU" sz="24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 algn="just">
              <a:buNone/>
            </a:pPr>
            <a:endParaRPr lang="ru-RU" b="1" u="sng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порядок управления деятельностью 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ОО;</a:t>
            </a:r>
          </a:p>
          <a:p>
            <a:pPr algn="just">
              <a:buFont typeface="Wingdings" pitchFamily="2" charset="2"/>
              <a:buChar char="q"/>
            </a:pPr>
            <a:endParaRPr lang="ru-RU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структуру и компетенцию органов управления ОО, порядок их формирования, сроки полномочий и порядок 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   </a:t>
            </a:r>
            <a:endParaRPr lang="ru-RU" dirty="0" smtClean="0"/>
          </a:p>
          <a:p>
            <a:pPr>
              <a:buNone/>
            </a:pPr>
            <a:endParaRPr lang="ru-RU" b="1" i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42493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устава образовательной организации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4. Управление </a:t>
            </a:r>
            <a:r>
              <a:rPr lang="ru-RU" sz="27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sz="27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организацией</a:t>
            </a:r>
            <a:endParaRPr lang="ru-RU" sz="2700" dirty="0">
              <a:solidFill>
                <a:schemeClr val="accent5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4"/>
          <p:cNvSpPr>
            <a:spLocks noGrp="1"/>
          </p:cNvSpPr>
          <p:nvPr>
            <p:ph idx="1"/>
          </p:nvPr>
        </p:nvSpPr>
        <p:spPr>
          <a:xfrm>
            <a:off x="323528" y="2708920"/>
            <a:ext cx="8229600" cy="316835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b="1" u="sng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необходимо указать: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b="1" i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b="1" i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источники формирования имущества</a:t>
            </a:r>
            <a:r>
              <a:rPr lang="ru-RU" sz="2400" b="1" i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b="1" i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b="1" i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порядок использования имущества в случае ликвидации ОО</a:t>
            </a:r>
          </a:p>
          <a:p>
            <a:pPr marL="0" indent="0" algn="just">
              <a:spcBef>
                <a:spcPts val="0"/>
              </a:spcBef>
            </a:pP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</a:pP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424936" cy="9906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устава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5. Имущество и финансовое обеспечение </a:t>
            </a:r>
            <a:r>
              <a:rPr lang="ru-RU" sz="24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2400" dirty="0">
              <a:solidFill>
                <a:schemeClr val="accent5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Структура устава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  <a:endParaRPr lang="ru-RU" sz="25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5576" y="1700808"/>
            <a:ext cx="7848872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Порядок внесения изменений в устав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598003"/>
            <a:ext cx="7704856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необходимо указать: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принятия локальных нормативных 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актов</a:t>
            </a:r>
            <a:r>
              <a:rPr lang="en-US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внесения изменений в устав образовательной 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организации</a:t>
            </a:r>
            <a:endParaRPr lang="ru-RU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208823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3600" b="1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Локальные акты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  <a:endParaRPr lang="ru-RU" sz="36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344804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ru-RU" sz="2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официальный правовой документ образовательной организации;</a:t>
            </a:r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ru-RU" sz="2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содержит необходимые реквизиты;</a:t>
            </a:r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ru-RU" sz="2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основан на законодательстве в широком смысле слова;</a:t>
            </a:r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ru-RU" sz="2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принимается компетентным (уполномоченным) органом управления;</a:t>
            </a:r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ru-RU" sz="2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внутренний документ, действующий </a:t>
            </a:r>
            <a:r>
              <a:rPr lang="ru-RU" sz="2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только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ru-RU" sz="2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в пределах организации</a:t>
            </a:r>
          </a:p>
          <a:p>
            <a:pPr>
              <a:buNone/>
            </a:pPr>
            <a:endParaRPr lang="ru-RU" sz="28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90600"/>
          </a:xfrm>
        </p:spPr>
        <p:txBody>
          <a:bodyPr>
            <a:noAutofit/>
          </a:bodyPr>
          <a:lstStyle/>
          <a:p>
            <a:r>
              <a:rPr lang="ru-RU" sz="1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Локальный акт –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cap="none" dirty="0" smtClean="0">
                <a:latin typeface="Times New Roman" pitchFamily="18" charset="0"/>
                <a:cs typeface="Times New Roman" pitchFamily="18" charset="0"/>
              </a:rPr>
              <a:t>основанный на нормах законодательства правовой документ (акт), принятый в установленном порядке компетентным органом управления организации и регулирующий внутриорганизационные отношения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43199"/>
            <a:ext cx="6264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Признаки локального акта:</a:t>
            </a:r>
            <a:endParaRPr lang="ru-RU" sz="2400" u="sng" dirty="0">
              <a:solidFill>
                <a:schemeClr val="accent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26941"/>
              </p:ext>
            </p:extLst>
          </p:nvPr>
        </p:nvGraphicFramePr>
        <p:xfrm>
          <a:off x="467544" y="764704"/>
          <a:ext cx="8229600" cy="5823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Локальные нормативные акты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00809"/>
            <a:ext cx="806489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Согласно </a:t>
            </a:r>
            <a:r>
              <a:rPr lang="ru-RU" sz="1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части 2 статьи 30 </a:t>
            </a:r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№ 273-ФЗ образовательная организация, реализующая дополнительные образовательные программы спортивной подготовки в качестве основной цели деятельности, принимает в пределах своей </a:t>
            </a:r>
            <a:r>
              <a:rPr lang="ru-RU" sz="1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компетенции,</a:t>
            </a:r>
          </a:p>
          <a:p>
            <a:pPr algn="ctr"/>
            <a:r>
              <a:rPr lang="ru-RU" sz="1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соответствии с законодательством Российской </a:t>
            </a:r>
            <a:r>
              <a:rPr lang="ru-RU" sz="1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Федерации, в </a:t>
            </a:r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порядке, установленном ее уставом, локальные нормативные акты, содержащие нормы, регулирующие образовательные отношения, в том числе, регламентирующие:</a:t>
            </a:r>
            <a:endParaRPr lang="ru-RU" sz="16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приема обучающихся;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занятий обучающихся, 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формы,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периодичность и порядок текущего контроля успеваемости и промежуточной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аттестации обучающихся;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порядок и основания перевода, отчисления и восстановления обучающихся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порядок оформления возникновения, приостановления и прекращения отношений между образовательной организацией и обучающимися и (или) родителями (законными представителями) несовершеннолетних обучающихся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Локальные нормативные акты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00809"/>
            <a:ext cx="806489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Согласно части 6 статьи 45 № 273-ФЗ </a:t>
            </a:r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образовательная </a:t>
            </a:r>
            <a:r>
              <a:rPr lang="ru-RU" sz="1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организация устанавливает порядок </a:t>
            </a:r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создания, организации работы, принятия решений комиссией </a:t>
            </a:r>
            <a:endParaRPr lang="ru-RU" sz="16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урегулированию споров между участниками образовательных отношений и их исполнения, который принимается с учетом мнения советов обучающихся, советов родителей, а также представительных органов работников этой организации и (или) обучающихся в ней (при их наличии</a:t>
            </a:r>
            <a:r>
              <a:rPr lang="ru-RU" sz="1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sz="16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Федеральным законом «Об образовании в Российской Федерации» установлено, что образовательная организация принимает иные локальные нормативные акты, регламентирующие:</a:t>
            </a:r>
          </a:p>
          <a:p>
            <a:pPr algn="ctr"/>
            <a:endParaRPr lang="ru-RU" sz="12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внутреннего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распорядка обучающихся, правила внутреннего трудового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распорядка (п.1 ч.3 ст.28);</a:t>
            </a:r>
            <a:endParaRPr lang="ru-RU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положение о специализированном структурном образовательном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подразделении (ч.6 ст.31);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обучение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обучающегося по индивидуальному учебному плану, в том числе ускоренное обучение, в пределах осваиваемой образовательной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 (п.3 ч.1 ст.34);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26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Локальные нормативные акты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00809"/>
            <a:ext cx="806489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Федеральным законом «Об образовании в Российской Федерации» установлено, что образовательная организация принимает иные локальные нормативные акты, регламентирующие: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порядок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пользования </a:t>
            </a: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лечебно-оздоровительной инфраструктурой, объектами культуры и объектами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спорта (п.21 ч.1 ст.34);</a:t>
            </a:r>
            <a:endParaRPr lang="ru-RU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посещения обучающимися по </a:t>
            </a: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своему выбору мероприятий, которые проводятся в организации, осуществляющей образовательную деятельность, и не предусмотрены учебным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планом (ч.4 ст.34);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предоставления обучающимся жилых помещений </a:t>
            </a: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 общежитиях,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размер </a:t>
            </a: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платы за пользование жилым помещением (платы за наем) в общежитии для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обучающихся (ч.2 и 4 ст.39);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доступа педагогических работников к </a:t>
            </a: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информационно-телекоммуникационным сетям и базам данных, учебным и методическим материалам, музейным фондам, материально-техническим средствам обеспечения образовательной деятельности, необходимым для качественного осуществления педагогической, научной или исследовательской деятельности в организациях, осуществляющих образовательную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деятельность (п.7 ч.3 ст.47);</a:t>
            </a: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72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Локальные нормативные акты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00809"/>
            <a:ext cx="8064896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Федеральным законом «Об образовании в Российской Федерации» установлено, что образовательная организация принимает иные локальные нормативные акты, регламентирующие: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порядок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пользования </a:t>
            </a: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лечебно-оздоровительной инфраструктурой, объектами культуры и объектами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спорта (п.21 ч.1 ст.34);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соотношение </a:t>
            </a: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учебной (преподавательской) и другой педагогической работы в пределах рабочей недели или учебного года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(ч.6 ст.47);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основания </a:t>
            </a: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и порядок снижения стоимости платных образовательных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услуг (ч.5 ст.54);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условия  приема </a:t>
            </a: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 обучение по дополнительным образовательным программам, а также на места с оплатой стоимости обучения физическими и (или) юридическими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лицами (ч.5 ст.55);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порядок пользования </a:t>
            </a: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учебниками и учебными пособиями обучающимися, получающими платные образовательные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услуги</a:t>
            </a: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(ч.3 ст.35);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нормы </a:t>
            </a: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профессиональной этики педагогических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работников (ч.4 ст. </a:t>
            </a:r>
            <a:r>
              <a:rPr lang="ru-RU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47)</a:t>
            </a:r>
          </a:p>
          <a:p>
            <a:pPr algn="just"/>
            <a:endParaRPr lang="ru-RU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Перечень не является исчерпывающим.</a:t>
            </a: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94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601660"/>
            <a:ext cx="8686800" cy="52482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Гражданский кодекс Российской Федерации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 от 30 ноября 1994 года  № 51-ФЗ 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Статья 52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наименование юридического лица; 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организационно-правовая форма;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место его нахождения; 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порядок управления деятельностью юридического лица,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предмет и цели деятельности юридического лица (для некоммерческих организаций);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другие сведения, предусмотренные законом для юридических лиц соответствующих организационно-правовой формы и вида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55" y="188640"/>
            <a:ext cx="9144000" cy="75632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образовательной организации</a:t>
            </a:r>
            <a:endParaRPr lang="ru-RU" sz="22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03221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ru-RU" sz="32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7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7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>
              <a:buNone/>
            </a:pPr>
            <a:endParaRPr lang="ru-RU" sz="32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5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отдел надзора и контроля</a:t>
            </a:r>
          </a:p>
          <a:p>
            <a:pPr algn="ctr">
              <a:buNone/>
            </a:pPr>
            <a:r>
              <a:rPr lang="ru-RU" sz="25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за соблюдением законодательства в области образования</a:t>
            </a:r>
          </a:p>
          <a:p>
            <a:pPr algn="ctr">
              <a:buNone/>
            </a:pPr>
            <a:r>
              <a:rPr lang="ru-RU" sz="25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департамента образования и науки Брянской области</a:t>
            </a:r>
          </a:p>
          <a:p>
            <a:pPr>
              <a:buNone/>
            </a:pPr>
            <a:endParaRPr lang="ru-RU" sz="32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8 (4832) 580 402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8 (4832) 580 425</a:t>
            </a:r>
          </a:p>
          <a:p>
            <a:pPr>
              <a:buNone/>
            </a:pPr>
            <a:endParaRPr lang="ru-RU" sz="3200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556792"/>
            <a:ext cx="8686800" cy="5832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r>
              <a:rPr lang="ru-RU" sz="1800" b="1" i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от 12 января 1996 года  № 7-ФЗ </a:t>
            </a:r>
            <a:endParaRPr lang="ru-RU" sz="1800" b="1" i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«О некоммерческих организациях»  </a:t>
            </a:r>
            <a:r>
              <a:rPr lang="ru-RU" sz="1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Часть 5 статьи 3, статья 14</a:t>
            </a:r>
          </a:p>
          <a:p>
            <a:pPr algn="just">
              <a:buFont typeface="Wingdings" pitchFamily="2" charset="2"/>
              <a:buChar char="q"/>
            </a:pPr>
            <a:r>
              <a:rPr lang="ru-RU" sz="1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наименование НО, содержащее указание на характер ее деятельности и организационно-правовую форму;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место нахождения НО; </a:t>
            </a:r>
          </a:p>
          <a:p>
            <a:pPr algn="just">
              <a:buFont typeface="Wingdings" pitchFamily="2" charset="2"/>
              <a:buChar char="q"/>
            </a:pPr>
            <a:r>
              <a:rPr lang="ru-RU" sz="1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порядок управления деятельностью;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предмет и цели деятельности;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сведения о филиалах и представительствах;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права и обязанности членов (в случае, если НО имеет членство);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источники формирования имущества НО;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порядок внесения изменений в учредительные документы НО;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порядок использования имущества в случае ликвидации НО;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8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описание символики (при ее наличии</a:t>
            </a:r>
            <a:r>
              <a:rPr lang="ru-RU" sz="1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иные </a:t>
            </a:r>
            <a:r>
              <a:rPr lang="ru-RU" sz="18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положения, предусмотренные настоящим </a:t>
            </a:r>
            <a:r>
              <a:rPr lang="ru-RU" sz="1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Федеральным законом </a:t>
            </a:r>
            <a:r>
              <a:rPr lang="ru-RU" sz="18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и иными федеральными </a:t>
            </a:r>
            <a:r>
              <a:rPr lang="ru-RU" sz="1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законами</a:t>
            </a:r>
          </a:p>
          <a:p>
            <a:pPr algn="just">
              <a:buFont typeface="Wingdings" pitchFamily="2" charset="2"/>
              <a:buChar char="q"/>
            </a:pPr>
            <a:endParaRPr lang="ru-RU" sz="1800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9144000" cy="75632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образовательной организации</a:t>
            </a:r>
            <a:endParaRPr lang="ru-RU" sz="22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686800" cy="53922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9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r>
              <a:rPr lang="ru-RU" sz="19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 12 января 1996 года  № 7-ФЗ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ctr">
              <a:buNone/>
            </a:pPr>
            <a:r>
              <a:rPr lang="ru-RU" sz="19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 некоммерческих организациях</a:t>
            </a:r>
            <a:r>
              <a:rPr lang="ru-RU" sz="1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Статья 14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Устав бюджетного или казенного учреждения также должен содержать: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наименование учреждения;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указание на тип учреждения;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сведения о собственнике его имущества; 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исчерпывающий перечень видов деятельности, которые бюджетное или казенное учреждение вправе осуществлять в соответствии с целями, для достижения которых оно создано; 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указания о структуре, компетенции органов управления учреждения, порядке их формирования, сроках полномочий и порядке деятельности таких органов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5632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образовательной организации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204864"/>
            <a:ext cx="8407893" cy="4407408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ru-RU" b="1" dirty="0" smtClean="0">
                <a:solidFill>
                  <a:srgbClr val="800000"/>
                </a:solidFill>
                <a:latin typeface="times new roman"/>
              </a:rPr>
              <a:t>Статья </a:t>
            </a:r>
            <a:r>
              <a:rPr lang="ru-RU" b="1" dirty="0">
                <a:solidFill>
                  <a:srgbClr val="800000"/>
                </a:solidFill>
                <a:latin typeface="times new roman"/>
              </a:rPr>
              <a:t>7</a:t>
            </a:r>
            <a:endParaRPr lang="ru-RU" b="1" dirty="0">
              <a:solidFill>
                <a:srgbClr val="800000"/>
              </a:solidFill>
              <a:latin typeface="YS Text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rgbClr val="800000"/>
                </a:solidFill>
                <a:latin typeface="times new roman"/>
              </a:rPr>
              <a:t> наименование автономного учреждения, </a:t>
            </a:r>
            <a:r>
              <a:rPr lang="ru-RU" dirty="0">
                <a:solidFill>
                  <a:srgbClr val="800000"/>
                </a:solidFill>
                <a:latin typeface="times new roman"/>
              </a:rPr>
              <a:t>содержащее указание на характер его деятельности, а также на собственника его имущества, </a:t>
            </a:r>
            <a:r>
              <a:rPr lang="ru-RU" b="1" dirty="0">
                <a:solidFill>
                  <a:srgbClr val="800000"/>
                </a:solidFill>
                <a:latin typeface="times new roman"/>
              </a:rPr>
              <a:t>может включать</a:t>
            </a:r>
            <a:r>
              <a:rPr lang="ru-RU" dirty="0">
                <a:solidFill>
                  <a:srgbClr val="800000"/>
                </a:solidFill>
                <a:latin typeface="times new roman"/>
              </a:rPr>
              <a:t> указание на его тип;</a:t>
            </a:r>
            <a:endParaRPr lang="ru-RU" dirty="0">
              <a:solidFill>
                <a:srgbClr val="800000"/>
              </a:solidFill>
              <a:latin typeface="YS Text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rgbClr val="800000"/>
                </a:solidFill>
                <a:latin typeface="times new roman"/>
              </a:rPr>
              <a:t> место </a:t>
            </a:r>
            <a:r>
              <a:rPr lang="ru-RU" dirty="0">
                <a:solidFill>
                  <a:srgbClr val="800000"/>
                </a:solidFill>
                <a:latin typeface="times new roman"/>
              </a:rPr>
              <a:t>нахождения автономного учреждения;</a:t>
            </a:r>
            <a:endParaRPr lang="ru-RU" dirty="0">
              <a:solidFill>
                <a:srgbClr val="800000"/>
              </a:solidFill>
              <a:latin typeface="YS Text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rgbClr val="800000"/>
                </a:solidFill>
                <a:latin typeface="times new roman"/>
              </a:rPr>
              <a:t> сведения </a:t>
            </a:r>
            <a:r>
              <a:rPr lang="ru-RU" dirty="0">
                <a:solidFill>
                  <a:srgbClr val="800000"/>
                </a:solidFill>
                <a:latin typeface="times new roman"/>
              </a:rPr>
              <a:t>об органе, осуществляющем функции и полномочия учредителя автономного учреждения;</a:t>
            </a:r>
            <a:endParaRPr lang="ru-RU" dirty="0">
              <a:solidFill>
                <a:srgbClr val="800000"/>
              </a:solidFill>
              <a:latin typeface="YS Text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rgbClr val="800000"/>
                </a:solidFill>
                <a:latin typeface="times new roman"/>
              </a:rPr>
              <a:t> предмет </a:t>
            </a:r>
            <a:r>
              <a:rPr lang="ru-RU" dirty="0">
                <a:solidFill>
                  <a:srgbClr val="800000"/>
                </a:solidFill>
                <a:latin typeface="times new roman"/>
              </a:rPr>
              <a:t>и цели деятельности автономного учреждения;</a:t>
            </a:r>
            <a:endParaRPr lang="ru-RU" dirty="0">
              <a:solidFill>
                <a:srgbClr val="800000"/>
              </a:solidFill>
              <a:latin typeface="YS Text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rgbClr val="800000"/>
                </a:solidFill>
                <a:latin typeface="times new roman"/>
              </a:rPr>
              <a:t> исчерпывающий </a:t>
            </a:r>
            <a:r>
              <a:rPr lang="ru-RU" dirty="0">
                <a:solidFill>
                  <a:srgbClr val="800000"/>
                </a:solidFill>
                <a:latin typeface="times new roman"/>
              </a:rPr>
              <a:t>перечень видов деятельности, которые </a:t>
            </a:r>
            <a:r>
              <a:rPr lang="ru-RU" dirty="0" smtClean="0">
                <a:solidFill>
                  <a:srgbClr val="800000"/>
                </a:solidFill>
                <a:latin typeface="times new roman"/>
              </a:rPr>
              <a:t>автономное учреждение </a:t>
            </a:r>
            <a:r>
              <a:rPr lang="ru-RU" dirty="0">
                <a:solidFill>
                  <a:srgbClr val="800000"/>
                </a:solidFill>
                <a:latin typeface="times new roman"/>
              </a:rPr>
              <a:t>вправе осуществлять в соответствии с целями, для достижения которых оно создано;</a:t>
            </a:r>
            <a:endParaRPr lang="ru-RU" dirty="0">
              <a:solidFill>
                <a:srgbClr val="800000"/>
              </a:solidFill>
              <a:latin typeface="YS Text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rgbClr val="800000"/>
                </a:solidFill>
                <a:latin typeface="times new roman"/>
              </a:rPr>
              <a:t> сведения </a:t>
            </a:r>
            <a:r>
              <a:rPr lang="ru-RU" dirty="0">
                <a:solidFill>
                  <a:srgbClr val="800000"/>
                </a:solidFill>
                <a:latin typeface="times new roman"/>
              </a:rPr>
              <a:t>о филиалах, представительствах автономного учреждения;</a:t>
            </a:r>
            <a:endParaRPr lang="ru-RU" dirty="0">
              <a:solidFill>
                <a:srgbClr val="800000"/>
              </a:solidFill>
              <a:latin typeface="YS Text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rgbClr val="800000"/>
                </a:solidFill>
                <a:latin typeface="times new roman"/>
              </a:rPr>
              <a:t> структура</a:t>
            </a:r>
            <a:r>
              <a:rPr lang="ru-RU" dirty="0">
                <a:solidFill>
                  <a:srgbClr val="800000"/>
                </a:solidFill>
                <a:latin typeface="times new roman"/>
              </a:rPr>
              <a:t>, компетенция органов </a:t>
            </a:r>
            <a:r>
              <a:rPr lang="ru-RU" dirty="0" smtClean="0">
                <a:solidFill>
                  <a:srgbClr val="800000"/>
                </a:solidFill>
                <a:latin typeface="times new roman"/>
              </a:rPr>
              <a:t>АУ, </a:t>
            </a:r>
            <a:r>
              <a:rPr lang="ru-RU" dirty="0">
                <a:solidFill>
                  <a:srgbClr val="800000"/>
                </a:solidFill>
                <a:latin typeface="times new roman"/>
              </a:rPr>
              <a:t>порядок их формирования, сроки полномочий и порядок деятельности таких органов;</a:t>
            </a:r>
            <a:endParaRPr lang="ru-RU" dirty="0">
              <a:solidFill>
                <a:srgbClr val="800000"/>
              </a:solidFill>
              <a:latin typeface="YS Text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rgbClr val="800000"/>
                </a:solidFill>
                <a:latin typeface="times new roman"/>
              </a:rPr>
              <a:t>  </a:t>
            </a:r>
            <a:r>
              <a:rPr lang="ru-RU" dirty="0">
                <a:solidFill>
                  <a:srgbClr val="800000"/>
                </a:solidFill>
                <a:latin typeface="times new roman"/>
              </a:rPr>
              <a:t>иные предусмотренные федеральными законами </a:t>
            </a:r>
            <a:r>
              <a:rPr lang="ru-RU" dirty="0" smtClean="0">
                <a:solidFill>
                  <a:srgbClr val="800000"/>
                </a:solidFill>
                <a:latin typeface="times new roman"/>
              </a:rPr>
              <a:t>сведения</a:t>
            </a:r>
            <a:endParaRPr lang="ru-RU" dirty="0">
              <a:solidFill>
                <a:srgbClr val="800000"/>
              </a:solidFill>
              <a:latin typeface="YS Text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содержанию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устава ОБРАЗОВАТЕЛЬНОЙ ОРГАНИЗАЦИИ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628800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800000"/>
                </a:solidFill>
                <a:latin typeface="times new roman"/>
              </a:rPr>
              <a:t>Федеральный закон от 03 ноября 2006 года № 174-ФЗ </a:t>
            </a:r>
            <a:endParaRPr lang="ru-RU" b="1" i="1" dirty="0" smtClean="0">
              <a:solidFill>
                <a:srgbClr val="800000"/>
              </a:solidFill>
              <a:latin typeface="times new roman"/>
            </a:endParaRPr>
          </a:p>
          <a:p>
            <a:pPr algn="ctr"/>
            <a:r>
              <a:rPr lang="ru-RU" b="1" i="1" dirty="0" smtClean="0">
                <a:solidFill>
                  <a:srgbClr val="800000"/>
                </a:solidFill>
                <a:latin typeface="times new roman"/>
              </a:rPr>
              <a:t>«</a:t>
            </a:r>
            <a:r>
              <a:rPr lang="ru-RU" b="1" i="1" dirty="0">
                <a:solidFill>
                  <a:srgbClr val="800000"/>
                </a:solidFill>
                <a:latin typeface="times new roman"/>
              </a:rPr>
              <a:t>Об автономных учреждениях»</a:t>
            </a:r>
            <a:endParaRPr lang="ru-RU" b="1" i="1" dirty="0">
              <a:solidFill>
                <a:srgbClr val="8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767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Федеральный закон от 29 декабря 2012 года № 273-ФЗ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«Об образовании в Российской Федерации»</a:t>
            </a:r>
          </a:p>
          <a:p>
            <a:pPr>
              <a:buNone/>
            </a:pP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Часть 2 статьи 25 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В уставе должна содержаться, наряду с предусмотренной законодательством РФ , следующая информация: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тип образовательной организации;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учредитель или учредители образовательной организации;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виды реализуемых образовательных программ с указанием уровня образования и ( или) направленности;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структура и компетенция органов управления образовательной организацией, порядок их формирования и сроки полномочий</a:t>
            </a:r>
            <a:endParaRPr lang="ru-RU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990600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 образовательной организации</a:t>
            </a:r>
            <a:endParaRPr lang="ru-RU" sz="22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64264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Дополнительные нормы, регулирующие содержание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уставов образовательных организаций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772816"/>
            <a:ext cx="8568952" cy="10801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Нормы, </a:t>
            </a:r>
          </a:p>
          <a:p>
            <a:pPr algn="ctr"/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устанавливающие обязательные требования, которые дополняют требования статьи 25 Федерального закона « Об образовании в РФ» и относятся</a:t>
            </a:r>
          </a:p>
          <a:p>
            <a:pPr algn="ctr"/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 всем образовательным организациям</a:t>
            </a:r>
            <a:endParaRPr lang="ru-RU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3212976"/>
            <a:ext cx="8424936" cy="12961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 startAt="2"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Нормы, </a:t>
            </a:r>
          </a:p>
          <a:p>
            <a:pPr algn="ctr"/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устанавливающие обязательные требования, которые относятся</a:t>
            </a:r>
          </a:p>
          <a:p>
            <a:pPr algn="ctr"/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отдельным типам образовательных организаций</a:t>
            </a:r>
            <a:endParaRPr lang="ru-RU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4941168"/>
            <a:ext cx="8424936" cy="12241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 startAt="3"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Нормы, </a:t>
            </a:r>
          </a:p>
          <a:p>
            <a:pPr algn="ctr"/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определяющие области, которые могут быть урегулированы уставом</a:t>
            </a:r>
            <a:endParaRPr lang="ru-RU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95536" y="-315416"/>
            <a:ext cx="91440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Требования к содержанию устава  образовательной организации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0977" y="1124744"/>
            <a:ext cx="8330782" cy="432048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Дополнительные нормы, регулирующие содержание уставов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Зак</a:t>
            </a:r>
            <a:endParaRPr lang="ru-RU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закрепление норм о филиалах (при наличии) (ч.4 ст.27);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порядок принятия локальных нормативных актов</a:t>
            </a:r>
          </a:p>
          <a:p>
            <a:pPr marL="45720" indent="0" algn="just">
              <a:buNone/>
            </a:pP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(ч.1 ст.30);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установление прав, обязанностей, занимающих должности работников, осуществляющих вспомогательные функции     ( ч.3 ст.52);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определение уставных целей деятельности ( ч.1  ст.101);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порядок направления при ликвидации образовательной организации ее имущества ( ч.3 ст.102);</a:t>
            </a:r>
            <a:endParaRPr lang="ru-RU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932" y="-12426"/>
            <a:ext cx="9144000" cy="990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 образовательной организации</a:t>
            </a:r>
            <a:endParaRPr lang="ru-RU" sz="22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1714488"/>
            <a:ext cx="8280920" cy="10081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Нормы, устанавливающие обязательные требования, которые дополняют требования статьи 25 Федерального закона « Об образовании в РФ» и относятся ко всем образовательным организациям:</a:t>
            </a:r>
            <a:endParaRPr lang="ru-RU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1509</TotalTime>
  <Words>2010</Words>
  <Application>Microsoft Office PowerPoint</Application>
  <PresentationFormat>Экран (4:3)</PresentationFormat>
  <Paragraphs>348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Сетка</vt:lpstr>
      <vt:lpstr>Требования  к наименованию, уставу  и локальным актам образовательных организаций, реализующих дополнительные образовательные программы спортивной подготовки,  в соответствии с Федеральным законом  «Об образовании в Российской Федерации»</vt:lpstr>
      <vt:lpstr>Требования к содержанию устава   образовательной организации   ПРИ СОСТАВЛЕНИИ УСТАВА НЕОБХОДИМО:</vt:lpstr>
      <vt:lpstr>Требования к содержанию устава образовательной организации</vt:lpstr>
      <vt:lpstr>Требования к содержанию устава образовательной организации</vt:lpstr>
      <vt:lpstr>Требования к содержанию устава образовательной организации</vt:lpstr>
      <vt:lpstr>Требования к содержанию устава ОБРАЗОВАТЕЛЬНОЙ ОРГАНИЗАЦИИ</vt:lpstr>
      <vt:lpstr>Требования к содержанию устава  образовательной организации</vt:lpstr>
      <vt:lpstr>Презентация PowerPoint</vt:lpstr>
      <vt:lpstr>Требования к содержанию устава  образовательной организации</vt:lpstr>
      <vt:lpstr>Требования к содержанию устава  образовательной организации</vt:lpstr>
      <vt:lpstr>Требования к содержанию устава  образовательной организации</vt:lpstr>
      <vt:lpstr>Требования к содержанию устава  образовательной организации</vt:lpstr>
      <vt:lpstr>Примерная структура  устава образовательной организации</vt:lpstr>
      <vt:lpstr>Структура устава  образовательной организации </vt:lpstr>
      <vt:lpstr>Структура устава  образовательной организации 1. Общие положения</vt:lpstr>
      <vt:lpstr>Структура устава образовательной организации 1. Общие положения</vt:lpstr>
      <vt:lpstr>Структура устава  образовательной организации 1. Общие положения</vt:lpstr>
      <vt:lpstr> Структура устава  образовательной организации                                2. Предмет, цель и виды деятельности</vt:lpstr>
      <vt:lpstr>Структура устава образовательной организации                                   3. Образовательная деятельность</vt:lpstr>
      <vt:lpstr>Структура устава образовательной организации                                   4. Управление  образовательной организацией</vt:lpstr>
      <vt:lpstr>Структура устава  образовательной организации                                    5. Имущество и финансовое обеспечение деятельности</vt:lpstr>
      <vt:lpstr>Структура устава  образовательной организации</vt:lpstr>
      <vt:lpstr>Презентация PowerPoint</vt:lpstr>
      <vt:lpstr>Локальный акт –  основанный на нормах законодательства правовой документ (акт), принятый в установленном порядке компетентным органом управления организации и регулирующий внутриорганизационные отношения</vt:lpstr>
      <vt:lpstr>Презентация PowerPoint</vt:lpstr>
      <vt:lpstr>Локальные нормативные акты  образовательной организации </vt:lpstr>
      <vt:lpstr>Локальные нормативные акты  образовательной организации </vt:lpstr>
      <vt:lpstr>Локальные нормативные акты  образовательной организации </vt:lpstr>
      <vt:lpstr>Локальные нормативные акты  образовательной организации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Устав и локальные акты  образовательных организаций  в соответствии с Федеральным законом  « Об образовании в Российской Федерации»</dc:title>
  <cp:lastModifiedBy>Maclashova_SI</cp:lastModifiedBy>
  <cp:revision>160</cp:revision>
  <dcterms:modified xsi:type="dcterms:W3CDTF">2023-02-16T12:23:32Z</dcterms:modified>
</cp:coreProperties>
</file>