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5"/>
  </p:notesMasterIdLst>
  <p:sldIdLst>
    <p:sldId id="256" r:id="rId2"/>
    <p:sldId id="398" r:id="rId3"/>
    <p:sldId id="399" r:id="rId4"/>
    <p:sldId id="401" r:id="rId5"/>
    <p:sldId id="400" r:id="rId6"/>
    <p:sldId id="403" r:id="rId7"/>
    <p:sldId id="383" r:id="rId8"/>
    <p:sldId id="414" r:id="rId9"/>
    <p:sldId id="413" r:id="rId10"/>
    <p:sldId id="406" r:id="rId11"/>
    <p:sldId id="408" r:id="rId12"/>
    <p:sldId id="407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398"/>
            <p14:sldId id="399"/>
            <p14:sldId id="401"/>
            <p14:sldId id="400"/>
            <p14:sldId id="403"/>
            <p14:sldId id="383"/>
            <p14:sldId id="414"/>
            <p14:sldId id="413"/>
            <p14:sldId id="406"/>
            <p14:sldId id="408"/>
            <p14:sldId id="407"/>
          </p14:sldIdLst>
        </p14:section>
        <p14:section name="Раздел без заголовка" id="{FBF76964-1320-4C46-B5C8-87F3E75E726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55B"/>
    <a:srgbClr val="FF9999"/>
    <a:srgbClr val="FFCCCC"/>
    <a:srgbClr val="F8DED3"/>
    <a:srgbClr val="FFFFCC"/>
    <a:srgbClr val="FFCCFF"/>
    <a:srgbClr val="D5E9C9"/>
    <a:srgbClr val="EAF4E4"/>
    <a:srgbClr val="F5F9A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>
      <p:cViewPr varScale="1">
        <p:scale>
          <a:sx n="112" d="100"/>
          <a:sy n="112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поправками в 273-ФЗ?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21858669957243"/>
          <c:y val="0.24343301515679272"/>
          <c:w val="0.7674938096092665"/>
          <c:h val="0.5154172352194906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53-46ED-890C-4AB753CB6E7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53-46ED-890C-4AB753CB6E70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3-46ED-890C-4AB753CB6E70}"/>
                </c:ext>
              </c:extLst>
            </c:dLbl>
            <c:spPr>
              <a:solidFill>
                <a:srgbClr val="D1282E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Анализ!$V$5:$W$5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Анализ!$V$6:$W$6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53-46ED-890C-4AB753CB6E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 ли Вы с приказом </a:t>
            </a:r>
            <a:r>
              <a:rPr lang="ru-RU" sz="1200" b="1" i="0" u="none" strike="noStrike" kern="1200" spc="0" baseline="0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06.11.2024 № 779? </a:t>
            </a:r>
          </a:p>
        </c:rich>
      </c:tx>
      <c:layout>
        <c:manualLayout>
          <c:xMode val="edge"/>
          <c:yMode val="edge"/>
          <c:x val="0.11930555555555555"/>
          <c:y val="9.81254560998685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3980752405949E-2"/>
          <c:y val="0.24818902516995214"/>
          <c:w val="0.90656285012158455"/>
          <c:h val="0.53532910021123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F2-40D7-948F-471CA72D47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F2-40D7-948F-471CA72D478B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F2-40D7-948F-471CA72D478B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Анализ!$V$8:$W$8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Анализ!$V$9:$W$9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F2-40D7-948F-471CA72D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37820688495916"/>
          <c:y val="0.82854497346043354"/>
          <c:w val="0.22463541039474341"/>
          <c:h val="0.11419762949423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Вас ознакомили с изменениями в законодательстве в 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отношении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hPercent val="10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749999999999998"/>
          <c:y val="0.28435294546515016"/>
          <c:w val="0.71250000000000002"/>
          <c:h val="0.58159120734908132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666238672370403E-2"/>
          <c:y val="0.17088053625005514"/>
          <c:w val="0.32806706151611154"/>
          <c:h val="0.82760836422381789"/>
        </c:manualLayout>
      </c:layout>
      <c:overlay val="0"/>
      <c:spPr>
        <a:noFill/>
        <a:ln cap="flat">
          <a:solidFill>
            <a:srgbClr val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850900"/>
    </a:effectLst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 о том, что </a:t>
            </a:r>
            <a:r>
              <a:rPr lang="ru-RU" sz="1200" b="1" i="0" u="none" strike="noStrike" kern="1200" spc="0" baseline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вашем </a:t>
            </a: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регионе создана «Горячая линия» по вопросам СБН?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98-419B-B3FA-63E74797BF1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98-419B-B3FA-63E74797BF12}"/>
              </c:ext>
            </c:extLst>
          </c:dPt>
          <c:dLbls>
            <c:dLbl>
              <c:idx val="0"/>
              <c:layout>
                <c:manualLayout>
                  <c:x val="-0.13260214348206475"/>
                  <c:y val="0.12406423155438903"/>
                </c:manualLayout>
              </c:layout>
              <c:spPr>
                <a:solidFill>
                  <a:srgbClr val="DC5924">
                    <a:lumMod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8-419B-B3FA-63E74797BF12}"/>
                </c:ext>
              </c:extLst>
            </c:dLbl>
            <c:dLbl>
              <c:idx val="1"/>
              <c:layout>
                <c:manualLayout>
                  <c:x val="9.4517279090113732E-2"/>
                  <c:y val="-0.26119313210848644"/>
                </c:manualLayout>
              </c:layout>
              <c:spPr>
                <a:solidFill>
                  <a:srgbClr val="DC5924">
                    <a:lumMod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8-419B-B3FA-63E74797B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Анализ!$V$10:$W$10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Анализ!$V$11:$W$11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8-419B-B3FA-63E74797B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Каким образом Вас ознакомили с изменениями в законодательстве в отношении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02403762029747"/>
          <c:y val="0.27227981918926802"/>
          <c:w val="0.52829418197725286"/>
          <c:h val="0.643403324584426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77-4D42-A2B1-09A184C424B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77-4D42-A2B1-09A184C424B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77-4D42-A2B1-09A184C424B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77-4D42-A2B1-09A184C424B7}"/>
              </c:ext>
            </c:extLst>
          </c:dPt>
          <c:dLbls>
            <c:dLbl>
              <c:idx val="0"/>
              <c:layout>
                <c:manualLayout>
                  <c:x val="-2.0373056766618523E-2"/>
                  <c:y val="-9.6347144956795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7-4D42-A2B1-09A184C424B7}"/>
                </c:ext>
              </c:extLst>
            </c:dLbl>
            <c:dLbl>
              <c:idx val="3"/>
              <c:layout>
                <c:manualLayout>
                  <c:x val="5.6665135608048992E-2"/>
                  <c:y val="-8.14530475357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77-4D42-A2B1-09A184C424B7}"/>
                </c:ext>
              </c:extLst>
            </c:dLbl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Анализ!$W$17:$Z$17</c:f>
              <c:strCache>
                <c:ptCount val="4"/>
                <c:pt idx="0">
                  <c:v>Посредством издания приказа по ОО (9%)</c:v>
                </c:pt>
                <c:pt idx="1">
                  <c:v>В рамках заседания педагогического совета (39%)</c:v>
                </c:pt>
                <c:pt idx="2">
                  <c:v>Размещения информации на информационном стенде или официальном сайте ОО (20%)</c:v>
                </c:pt>
                <c:pt idx="3">
                  <c:v>Другое (32%)</c:v>
                </c:pt>
              </c:strCache>
            </c:strRef>
          </c:cat>
          <c:val>
            <c:numRef>
              <c:f>Анализ!$W$18:$Z$18</c:f>
              <c:numCache>
                <c:formatCode>0%</c:formatCode>
                <c:ptCount val="4"/>
                <c:pt idx="0">
                  <c:v>0.09</c:v>
                </c:pt>
                <c:pt idx="1">
                  <c:v>0.39</c:v>
                </c:pt>
                <c:pt idx="2">
                  <c:v>0.2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77-4D42-A2B1-09A184C4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 в соответствии с приказом Минпросвещения России от 06.11.2024 № 779?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1732433769986E-2"/>
          <c:y val="0.30620505439707457"/>
          <c:w val="0.8762662734443647"/>
          <c:h val="0.5137702227374105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45-42D6-A028-E5A1C63A462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45-42D6-A028-E5A1C63A462D}"/>
              </c:ext>
            </c:extLst>
          </c:dPt>
          <c:dLbls>
            <c:dLbl>
              <c:idx val="1"/>
              <c:layout>
                <c:manualLayout>
                  <c:x val="0.11313823272090989"/>
                  <c:y val="-0.10528579760863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5-42D6-A028-E5A1C63A462D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Анализ!$V$12:$W$12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Анализ!$V$13:$W$13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45-42D6-A028-E5A1C63A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осуществлять подготовку </a:t>
            </a:r>
          </a:p>
          <a:p>
            <a:pPr>
              <a:def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иных документов?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15992160951198"/>
          <c:y val="0.23935947417598349"/>
          <c:w val="0.8661377383462443"/>
          <c:h val="0.5600838302374733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56-4871-B5C4-F59F039E6AD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56-4871-B5C4-F59F039E6ADC}"/>
              </c:ext>
            </c:extLst>
          </c:dPt>
          <c:dLbls>
            <c:dLbl>
              <c:idx val="0"/>
              <c:layout>
                <c:manualLayout>
                  <c:x val="-0.13260214348206475"/>
                  <c:y val="0.12406423155438903"/>
                </c:manualLayout>
              </c:layout>
              <c:spPr>
                <a:solidFill>
                  <a:srgbClr val="DC5924">
                    <a:lumMod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6-4871-B5C4-F59F039E6ADC}"/>
                </c:ext>
              </c:extLst>
            </c:dLbl>
            <c:dLbl>
              <c:idx val="1"/>
              <c:layout>
                <c:manualLayout>
                  <c:x val="9.4517279090113732E-2"/>
                  <c:y val="-0.26119313210848644"/>
                </c:manualLayout>
              </c:layout>
              <c:spPr>
                <a:solidFill>
                  <a:srgbClr val="DC5924">
                    <a:lumMod val="5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6-4871-B5C4-F59F039E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Анализ!$V$10:$W$10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Анализ!$V$11:$W$11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6-4871-B5C4-F59F039E6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готовить фотоотчеты  </a:t>
            </a:r>
          </a:p>
          <a:p>
            <a:pPr algn="ctr" rtl="0">
              <a:def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проводимых мероприятиях?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215628549061116E-2"/>
          <c:y val="0.27794266418986646"/>
          <c:w val="0.83872867806776696"/>
          <c:h val="0.52829356995256049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0A-443B-9A66-D773F3318C4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0A-443B-9A66-D773F3318C42}"/>
              </c:ext>
            </c:extLst>
          </c:dPt>
          <c:dLbls>
            <c:dLbl>
              <c:idx val="1"/>
              <c:layout>
                <c:manualLayout>
                  <c:x val="2.5477690288713911E-2"/>
                  <c:y val="-1.855314960629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0A-443B-9A66-D773F3318C42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Анализ!$V$14:$W$14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Анализ!$V$15:$W$15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0A-443B-9A66-D773F3318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ли на сайте ОО «Горячая линия» </a:t>
            </a:r>
          </a:p>
          <a:p>
            <a:pPr algn="ctr" rtl="0">
              <a:defRPr 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вопросам СБН?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 smtClean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493290551641256E-2"/>
          <c:y val="0.24142405031278766"/>
          <c:w val="0.90300684727597502"/>
          <c:h val="0.56116584734043373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11-4BBA-8FEF-18B3F560089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11-4BBA-8FEF-18B3F5600899}"/>
              </c:ext>
            </c:extLst>
          </c:dPt>
          <c:dLbls>
            <c:dLbl>
              <c:idx val="1"/>
              <c:layout>
                <c:manualLayout>
                  <c:x val="1.3913385826771653E-2"/>
                  <c:y val="-0.3522834645669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11-4BBA-8FEF-18B3F5600899}"/>
                </c:ext>
              </c:extLst>
            </c:dLbl>
            <c:spPr>
              <a:solidFill>
                <a:srgbClr val="DC5924">
                  <a:lumMod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Анализ!$V$14:$W$14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Анализ!$V$15:$W$15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11-4BBA-8FEF-18B3F5600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DA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2F93-E937-4FA8-B30B-8321C6B296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B475B-67EF-4419-8F3C-659E7C42C5DC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F9C688-A0A9-4D2E-BE2D-A22F1E3005D1}" type="parTrans" cxnId="{E4060B17-1B9E-440E-97CA-1F718A7D99F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0738-1A38-4B0B-98BA-DD9BF91CB3CD}" type="sibTrans" cxnId="{E4060B17-1B9E-440E-97CA-1F718A7D99F0}">
      <dgm:prSet/>
      <dgm:spPr>
        <a:ln>
          <a:solidFill>
            <a:srgbClr val="FFCCCC"/>
          </a:solidFill>
        </a:ln>
      </dgm:spPr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7AAAE-4BEE-4A4E-A868-D1807A86C8BE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63553BA-D633-454D-BE35-5240D7B3D0C2}" type="par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D73FD-D5E5-4E15-8DBE-2689BDC43933}" type="sibTrans" cxnId="{4267457D-625C-41AB-A98E-CACECB9423C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3416-6365-44D4-A1AA-6784659F47B4}">
      <dgm:prSet phldrT="[Текст]"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 и</a:t>
          </a:r>
          <a:r>
            <a:rPr kumimoji="0" lang="ru-RU" sz="1300" b="0" i="0" u="none" strike="noStrike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EE4A3-BF9B-4B56-B10C-BE47FE3CCD9C}" type="par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0FE58-440D-4874-BF88-C738CEBC515C}" type="sibTrans" cxnId="{A20B4796-7490-4238-A22B-41BFAA60796E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719B-3768-49EC-B640-678212C87A8D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5"/>
          </a:pP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gm:t>
    </dgm:pt>
    <dgm:pt modelId="{7264810A-B93B-4CD3-9B50-E42D1771363A}" type="par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45EE-E7C1-4C90-BF94-1A4E492C555F}" type="sibTrans" cxnId="{176036B1-9AE0-4DB7-87CC-4D14F13842C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CEBE4-7318-4695-9645-A9F60809A682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gm:t>
    </dgm:pt>
    <dgm:pt modelId="{0402E6C4-9C41-4D37-B507-946FF50EF932}" type="par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4A46C-EE14-46B7-AB94-69A2E27B8543}" type="sibTrans" cxnId="{843113C8-494E-414C-85F2-D22CAFE4EF6C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02F1C-3598-4FEB-8431-93B355496298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algn="ctr">
            <a:buClrTx/>
            <a:buSzPct val="97222"/>
            <a:buFontTx/>
            <a:buAutoNum type="arabicPeriod" startAt="6"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gm:t>
    </dgm:pt>
    <dgm:pt modelId="{DAB82BF5-91BB-4C9E-866F-C26BC531478A}" type="par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BFD15-9A49-43DD-A80A-DD2E633F3E0F}" type="sibTrans" cxnId="{2D15ED76-AD26-4847-BFBA-C12F7A0EE4C5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8CE30-CEE3-475B-AB60-15F96F8A876F}">
      <dgm:prSet custT="1"/>
      <dgm:spPr>
        <a:solidFill>
          <a:srgbClr val="F8DED3"/>
        </a:solidFill>
        <a:ln>
          <a:solidFill>
            <a:srgbClr val="FF9999"/>
          </a:solidFill>
        </a:ln>
      </dgm:spPr>
      <dgm:t>
        <a:bodyPr/>
        <a:lstStyle/>
        <a:p>
          <a:pPr algn="ctr"/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857E295-93C3-47FF-83A5-59CEF41C6967}" type="par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E83B4-A28F-4A33-A77B-93F66BFEE5A8}" type="sibTrans" cxnId="{30155FD7-B275-4C18-9472-70B9EDB890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9D08-BA3D-4630-B1AA-BED75F326F84}" type="pres">
      <dgm:prSet presAssocID="{A24C2F93-E937-4FA8-B30B-8321C6B296CA}" presName="Name0" presStyleCnt="0">
        <dgm:presLayoutVars>
          <dgm:chMax val="7"/>
          <dgm:chPref val="7"/>
          <dgm:dir/>
        </dgm:presLayoutVars>
      </dgm:prSet>
      <dgm:spPr/>
    </dgm:pt>
    <dgm:pt modelId="{ECDDCF7E-2024-4D4D-9A33-3C5459C7EE79}" type="pres">
      <dgm:prSet presAssocID="{A24C2F93-E937-4FA8-B30B-8321C6B296CA}" presName="Name1" presStyleCnt="0"/>
      <dgm:spPr/>
    </dgm:pt>
    <dgm:pt modelId="{1A81F536-C2ED-4E9E-85ED-BE3510C61B53}" type="pres">
      <dgm:prSet presAssocID="{A24C2F93-E937-4FA8-B30B-8321C6B296CA}" presName="cycle" presStyleCnt="0"/>
      <dgm:spPr/>
    </dgm:pt>
    <dgm:pt modelId="{6E3CFE73-3B9E-4263-9C32-78E76A997D39}" type="pres">
      <dgm:prSet presAssocID="{A24C2F93-E937-4FA8-B30B-8321C6B296CA}" presName="srcNode" presStyleLbl="node1" presStyleIdx="0" presStyleCnt="7"/>
      <dgm:spPr/>
    </dgm:pt>
    <dgm:pt modelId="{456EB3C1-DFA4-4CAE-857B-AEC3038EFF5A}" type="pres">
      <dgm:prSet presAssocID="{A24C2F93-E937-4FA8-B30B-8321C6B296CA}" presName="conn" presStyleLbl="parChTrans1D2" presStyleIdx="0" presStyleCnt="1" custLinFactNeighborX="-30584" custLinFactNeighborY="-210"/>
      <dgm:spPr/>
    </dgm:pt>
    <dgm:pt modelId="{19DA7AC1-D6C7-4A4D-8CE6-C260A2BD93E6}" type="pres">
      <dgm:prSet presAssocID="{A24C2F93-E937-4FA8-B30B-8321C6B296CA}" presName="extraNode" presStyleLbl="node1" presStyleIdx="0" presStyleCnt="7"/>
      <dgm:spPr/>
    </dgm:pt>
    <dgm:pt modelId="{392BB224-2556-4B27-8D41-A68CFC7D0FDB}" type="pres">
      <dgm:prSet presAssocID="{A24C2F93-E937-4FA8-B30B-8321C6B296CA}" presName="dstNode" presStyleLbl="node1" presStyleIdx="0" presStyleCnt="7"/>
      <dgm:spPr/>
    </dgm:pt>
    <dgm:pt modelId="{A5E723F0-209F-41D2-A454-AA022FB341B2}" type="pres">
      <dgm:prSet presAssocID="{4BDB475B-67EF-4419-8F3C-659E7C42C5DC}" presName="text_1" presStyleLbl="node1" presStyleIdx="0" presStyleCnt="7" custScaleX="100802">
        <dgm:presLayoutVars>
          <dgm:bulletEnabled val="1"/>
        </dgm:presLayoutVars>
      </dgm:prSet>
      <dgm:spPr/>
    </dgm:pt>
    <dgm:pt modelId="{20D5A382-5239-4048-A1D4-E9E9B6DDAF6A}" type="pres">
      <dgm:prSet presAssocID="{4BDB475B-67EF-4419-8F3C-659E7C42C5DC}" presName="accent_1" presStyleCnt="0"/>
      <dgm:spPr/>
    </dgm:pt>
    <dgm:pt modelId="{2AC0BF8F-692B-43DE-8425-7E13E58FC020}" type="pres">
      <dgm:prSet presAssocID="{4BDB475B-67EF-4419-8F3C-659E7C42C5DC}" presName="accentRepeatNode" presStyleLbl="solidFgAcc1" presStyleIdx="0" presStyleCnt="7"/>
      <dgm:spPr>
        <a:ln>
          <a:solidFill>
            <a:srgbClr val="FF9999"/>
          </a:solidFill>
        </a:ln>
      </dgm:spPr>
    </dgm:pt>
    <dgm:pt modelId="{944B4B05-1C55-435F-9C1B-57B5659AEA92}" type="pres">
      <dgm:prSet presAssocID="{2FF7AAAE-4BEE-4A4E-A868-D1807A86C8BE}" presName="text_2" presStyleLbl="node1" presStyleIdx="1" presStyleCnt="7" custScaleY="125225" custLinFactNeighborX="424" custLinFactNeighborY="-18245">
        <dgm:presLayoutVars>
          <dgm:bulletEnabled val="1"/>
        </dgm:presLayoutVars>
      </dgm:prSet>
      <dgm:spPr/>
    </dgm:pt>
    <dgm:pt modelId="{BC45E477-BF1F-4085-9943-754AE88AE088}" type="pres">
      <dgm:prSet presAssocID="{2FF7AAAE-4BEE-4A4E-A868-D1807A86C8BE}" presName="accent_2" presStyleCnt="0"/>
      <dgm:spPr/>
    </dgm:pt>
    <dgm:pt modelId="{10BF81CF-8284-4FC1-AFDE-267C5D36BB14}" type="pres">
      <dgm:prSet presAssocID="{2FF7AAAE-4BEE-4A4E-A868-D1807A86C8BE}" presName="accentRepeatNode" presStyleLbl="solidFgAcc1" presStyleIdx="1" presStyleCnt="7" custLinFactNeighborX="5836" custLinFactNeighborY="-12315"/>
      <dgm:spPr>
        <a:ln>
          <a:solidFill>
            <a:srgbClr val="FF9999"/>
          </a:solidFill>
        </a:ln>
      </dgm:spPr>
    </dgm:pt>
    <dgm:pt modelId="{6A1EB7A7-4D35-4B63-92F3-F5D12961D6B9}" type="pres">
      <dgm:prSet presAssocID="{5ED43416-6365-44D4-A1AA-6784659F47B4}" presName="text_3" presStyleLbl="node1" presStyleIdx="2" presStyleCnt="7" custScaleY="176587">
        <dgm:presLayoutVars>
          <dgm:bulletEnabled val="1"/>
        </dgm:presLayoutVars>
      </dgm:prSet>
      <dgm:spPr/>
    </dgm:pt>
    <dgm:pt modelId="{F52CC54D-4E31-4970-B853-380F39A68795}" type="pres">
      <dgm:prSet presAssocID="{5ED43416-6365-44D4-A1AA-6784659F47B4}" presName="accent_3" presStyleCnt="0"/>
      <dgm:spPr/>
    </dgm:pt>
    <dgm:pt modelId="{6120FAF3-A16F-486D-B606-30BDDAF1086A}" type="pres">
      <dgm:prSet presAssocID="{5ED43416-6365-44D4-A1AA-6784659F47B4}" presName="accentRepeatNode" presStyleLbl="solidFgAcc1" presStyleIdx="2" presStyleCnt="7"/>
      <dgm:spPr>
        <a:ln>
          <a:solidFill>
            <a:srgbClr val="FF9999"/>
          </a:solidFill>
        </a:ln>
      </dgm:spPr>
    </dgm:pt>
    <dgm:pt modelId="{1B0B14A1-1ED4-4983-80EC-3E9157BA7DC6}" type="pres">
      <dgm:prSet presAssocID="{B87B719B-3768-49EC-B640-678212C87A8D}" presName="text_4" presStyleLbl="node1" presStyleIdx="3" presStyleCnt="7" custScaleX="101969" custScaleY="144523" custLinFactNeighborX="-1029" custLinFactNeighborY="32554">
        <dgm:presLayoutVars>
          <dgm:bulletEnabled val="1"/>
        </dgm:presLayoutVars>
      </dgm:prSet>
      <dgm:spPr/>
    </dgm:pt>
    <dgm:pt modelId="{146668FE-1D9B-4F3D-92B3-F969EA6EACC2}" type="pres">
      <dgm:prSet presAssocID="{B87B719B-3768-49EC-B640-678212C87A8D}" presName="accent_4" presStyleCnt="0"/>
      <dgm:spPr/>
    </dgm:pt>
    <dgm:pt modelId="{F21C7099-7958-4DA2-9F63-67564D622CD6}" type="pres">
      <dgm:prSet presAssocID="{B87B719B-3768-49EC-B640-678212C87A8D}" presName="accentRepeatNode" presStyleLbl="solidFgAcc1" presStyleIdx="3" presStyleCnt="7" custLinFactNeighborX="2364" custLinFactNeighborY="13020"/>
      <dgm:spPr>
        <a:ln>
          <a:solidFill>
            <a:srgbClr val="FF9999"/>
          </a:solidFill>
        </a:ln>
      </dgm:spPr>
    </dgm:pt>
    <dgm:pt modelId="{58C67D62-B820-4CF4-8573-823B18884686}" type="pres">
      <dgm:prSet presAssocID="{500CEBE4-7318-4695-9645-A9F60809A682}" presName="text_5" presStyleLbl="node1" presStyleIdx="4" presStyleCnt="7" custScaleY="78006" custLinFactNeighborX="159" custLinFactNeighborY="17317">
        <dgm:presLayoutVars>
          <dgm:bulletEnabled val="1"/>
        </dgm:presLayoutVars>
      </dgm:prSet>
      <dgm:spPr/>
    </dgm:pt>
    <dgm:pt modelId="{090D7A2B-7D0E-4EBC-BBC5-28031AB6A354}" type="pres">
      <dgm:prSet presAssocID="{500CEBE4-7318-4695-9645-A9F60809A682}" presName="accent_5" presStyleCnt="0"/>
      <dgm:spPr/>
    </dgm:pt>
    <dgm:pt modelId="{8735A43F-3F0A-4B6D-B78D-74C950476722}" type="pres">
      <dgm:prSet presAssocID="{500CEBE4-7318-4695-9645-A9F60809A682}" presName="accentRepeatNode" presStyleLbl="solidFgAcc1" presStyleIdx="4" presStyleCnt="7" custLinFactNeighborX="-9413" custLinFactNeighborY="8199"/>
      <dgm:spPr>
        <a:ln>
          <a:solidFill>
            <a:srgbClr val="FF9999"/>
          </a:solidFill>
        </a:ln>
      </dgm:spPr>
    </dgm:pt>
    <dgm:pt modelId="{5F8ADAF0-831C-4E0F-87D0-07D82C19071D}" type="pres">
      <dgm:prSet presAssocID="{5CE02F1C-3598-4FEB-8431-93B355496298}" presName="text_6" presStyleLbl="node1" presStyleIdx="5" presStyleCnt="7" custScaleX="100006" custScaleY="111084" custLinFactNeighborX="424" custLinFactNeighborY="-9143">
        <dgm:presLayoutVars>
          <dgm:bulletEnabled val="1"/>
        </dgm:presLayoutVars>
      </dgm:prSet>
      <dgm:spPr/>
    </dgm:pt>
    <dgm:pt modelId="{E1B3FAA7-4212-40E6-883D-0C31B6BA460E}" type="pres">
      <dgm:prSet presAssocID="{5CE02F1C-3598-4FEB-8431-93B355496298}" presName="accent_6" presStyleCnt="0"/>
      <dgm:spPr/>
    </dgm:pt>
    <dgm:pt modelId="{E6D4095D-6A32-47DD-A44F-801C90E12FB5}" type="pres">
      <dgm:prSet presAssocID="{5CE02F1C-3598-4FEB-8431-93B355496298}" presName="accentRepeatNode" presStyleLbl="solidFgAcc1" presStyleIdx="5" presStyleCnt="7" custLinFactNeighborX="-6390" custLinFactNeighborY="-1748"/>
      <dgm:spPr>
        <a:ln>
          <a:solidFill>
            <a:srgbClr val="FF9999"/>
          </a:solidFill>
        </a:ln>
      </dgm:spPr>
    </dgm:pt>
    <dgm:pt modelId="{1606357A-7D72-423C-B682-0F7A84D577FA}" type="pres">
      <dgm:prSet presAssocID="{3848CE30-CEE3-475B-AB60-15F96F8A876F}" presName="text_7" presStyleLbl="node1" presStyleIdx="6" presStyleCnt="7" custScaleY="177617" custLinFactNeighborX="292" custLinFactNeighborY="7914">
        <dgm:presLayoutVars>
          <dgm:bulletEnabled val="1"/>
        </dgm:presLayoutVars>
      </dgm:prSet>
      <dgm:spPr/>
    </dgm:pt>
    <dgm:pt modelId="{C23EF67F-007D-4A30-898E-00A172B071B2}" type="pres">
      <dgm:prSet presAssocID="{3848CE30-CEE3-475B-AB60-15F96F8A876F}" presName="accent_7" presStyleCnt="0"/>
      <dgm:spPr/>
    </dgm:pt>
    <dgm:pt modelId="{596BEA26-8FBC-4007-8F8A-E4979A50B903}" type="pres">
      <dgm:prSet presAssocID="{3848CE30-CEE3-475B-AB60-15F96F8A876F}" presName="accentRepeatNode" presStyleLbl="solidFgAcc1" presStyleIdx="6" presStyleCnt="7"/>
      <dgm:spPr>
        <a:ln>
          <a:solidFill>
            <a:srgbClr val="FF9999"/>
          </a:solidFill>
        </a:ln>
      </dgm:spPr>
    </dgm:pt>
  </dgm:ptLst>
  <dgm:cxnLst>
    <dgm:cxn modelId="{FE173B0C-36C0-4E0A-B0CF-9D0CBEA04B65}" type="presOf" srcId="{500CEBE4-7318-4695-9645-A9F60809A682}" destId="{58C67D62-B820-4CF4-8573-823B18884686}" srcOrd="0" destOrd="0" presId="urn:microsoft.com/office/officeart/2008/layout/VerticalCurvedList"/>
    <dgm:cxn modelId="{E4060B17-1B9E-440E-97CA-1F718A7D99F0}" srcId="{A24C2F93-E937-4FA8-B30B-8321C6B296CA}" destId="{4BDB475B-67EF-4419-8F3C-659E7C42C5DC}" srcOrd="0" destOrd="0" parTransId="{21F9C688-A0A9-4D2E-BE2D-A22F1E3005D1}" sibTransId="{4B420738-1A38-4B0B-98BA-DD9BF91CB3CD}"/>
    <dgm:cxn modelId="{305BBA17-344F-489A-A594-ADC47C1C019D}" type="presOf" srcId="{5ED43416-6365-44D4-A1AA-6784659F47B4}" destId="{6A1EB7A7-4D35-4B63-92F3-F5D12961D6B9}" srcOrd="0" destOrd="0" presId="urn:microsoft.com/office/officeart/2008/layout/VerticalCurvedList"/>
    <dgm:cxn modelId="{71988819-2B6E-4ADB-820E-52BF6E40FFB0}" type="presOf" srcId="{4BDB475B-67EF-4419-8F3C-659E7C42C5DC}" destId="{A5E723F0-209F-41D2-A454-AA022FB341B2}" srcOrd="0" destOrd="0" presId="urn:microsoft.com/office/officeart/2008/layout/VerticalCurvedList"/>
    <dgm:cxn modelId="{2D15ED76-AD26-4847-BFBA-C12F7A0EE4C5}" srcId="{A24C2F93-E937-4FA8-B30B-8321C6B296CA}" destId="{5CE02F1C-3598-4FEB-8431-93B355496298}" srcOrd="5" destOrd="0" parTransId="{DAB82BF5-91BB-4C9E-866F-C26BC531478A}" sibTransId="{30ABFD15-9A49-43DD-A80A-DD2E633F3E0F}"/>
    <dgm:cxn modelId="{A4498F78-25F9-457D-8F45-D40857014D70}" type="presOf" srcId="{B87B719B-3768-49EC-B640-678212C87A8D}" destId="{1B0B14A1-1ED4-4983-80EC-3E9157BA7DC6}" srcOrd="0" destOrd="0" presId="urn:microsoft.com/office/officeart/2008/layout/VerticalCurvedList"/>
    <dgm:cxn modelId="{5779EF78-6703-47D0-BA97-F2BC0AE26624}" type="presOf" srcId="{5CE02F1C-3598-4FEB-8431-93B355496298}" destId="{5F8ADAF0-831C-4E0F-87D0-07D82C19071D}" srcOrd="0" destOrd="0" presId="urn:microsoft.com/office/officeart/2008/layout/VerticalCurvedList"/>
    <dgm:cxn modelId="{4267457D-625C-41AB-A98E-CACECB9423C6}" srcId="{A24C2F93-E937-4FA8-B30B-8321C6B296CA}" destId="{2FF7AAAE-4BEE-4A4E-A868-D1807A86C8BE}" srcOrd="1" destOrd="0" parTransId="{063553BA-D633-454D-BE35-5240D7B3D0C2}" sibTransId="{38DD73FD-D5E5-4E15-8DBE-2689BDC43933}"/>
    <dgm:cxn modelId="{834CB991-296D-4731-B397-2BAC7328A68E}" type="presOf" srcId="{4B420738-1A38-4B0B-98BA-DD9BF91CB3CD}" destId="{456EB3C1-DFA4-4CAE-857B-AEC3038EFF5A}" srcOrd="0" destOrd="0" presId="urn:microsoft.com/office/officeart/2008/layout/VerticalCurvedList"/>
    <dgm:cxn modelId="{A20B4796-7490-4238-A22B-41BFAA60796E}" srcId="{A24C2F93-E937-4FA8-B30B-8321C6B296CA}" destId="{5ED43416-6365-44D4-A1AA-6784659F47B4}" srcOrd="2" destOrd="0" parTransId="{804EE4A3-BF9B-4B56-B10C-BE47FE3CCD9C}" sibTransId="{8FB0FE58-440D-4874-BF88-C738CEBC515C}"/>
    <dgm:cxn modelId="{2182B6A6-C4AF-4C7A-BC11-DB7B5C5A371E}" type="presOf" srcId="{A24C2F93-E937-4FA8-B30B-8321C6B296CA}" destId="{7F3A9D08-BA3D-4630-B1AA-BED75F326F84}" srcOrd="0" destOrd="0" presId="urn:microsoft.com/office/officeart/2008/layout/VerticalCurvedList"/>
    <dgm:cxn modelId="{176036B1-9AE0-4DB7-87CC-4D14F13842CA}" srcId="{A24C2F93-E937-4FA8-B30B-8321C6B296CA}" destId="{B87B719B-3768-49EC-B640-678212C87A8D}" srcOrd="3" destOrd="0" parTransId="{7264810A-B93B-4CD3-9B50-E42D1771363A}" sibTransId="{982645EE-E7C1-4C90-BF94-1A4E492C555F}"/>
    <dgm:cxn modelId="{918F5DC3-AC35-445C-BB4C-C949059CEF76}" type="presOf" srcId="{3848CE30-CEE3-475B-AB60-15F96F8A876F}" destId="{1606357A-7D72-423C-B682-0F7A84D577FA}" srcOrd="0" destOrd="0" presId="urn:microsoft.com/office/officeart/2008/layout/VerticalCurvedList"/>
    <dgm:cxn modelId="{843113C8-494E-414C-85F2-D22CAFE4EF6C}" srcId="{A24C2F93-E937-4FA8-B30B-8321C6B296CA}" destId="{500CEBE4-7318-4695-9645-A9F60809A682}" srcOrd="4" destOrd="0" parTransId="{0402E6C4-9C41-4D37-B507-946FF50EF932}" sibTransId="{E5A4A46C-EE14-46B7-AB94-69A2E27B8543}"/>
    <dgm:cxn modelId="{BCF459C8-7B38-410A-91BC-90FC02393336}" type="presOf" srcId="{2FF7AAAE-4BEE-4A4E-A868-D1807A86C8BE}" destId="{944B4B05-1C55-435F-9C1B-57B5659AEA92}" srcOrd="0" destOrd="0" presId="urn:microsoft.com/office/officeart/2008/layout/VerticalCurvedList"/>
    <dgm:cxn modelId="{30155FD7-B275-4C18-9472-70B9EDB89020}" srcId="{A24C2F93-E937-4FA8-B30B-8321C6B296CA}" destId="{3848CE30-CEE3-475B-AB60-15F96F8A876F}" srcOrd="6" destOrd="0" parTransId="{B857E295-93C3-47FF-83A5-59CEF41C6967}" sibTransId="{D87E83B4-A28F-4A33-A77B-93F66BFEE5A8}"/>
    <dgm:cxn modelId="{B6B816A5-2ACE-4227-B337-580FEBD00BAA}" type="presParOf" srcId="{7F3A9D08-BA3D-4630-B1AA-BED75F326F84}" destId="{ECDDCF7E-2024-4D4D-9A33-3C5459C7EE79}" srcOrd="0" destOrd="0" presId="urn:microsoft.com/office/officeart/2008/layout/VerticalCurvedList"/>
    <dgm:cxn modelId="{25F0B678-EA7A-4AAA-B551-8F17C6D0B6CE}" type="presParOf" srcId="{ECDDCF7E-2024-4D4D-9A33-3C5459C7EE79}" destId="{1A81F536-C2ED-4E9E-85ED-BE3510C61B53}" srcOrd="0" destOrd="0" presId="urn:microsoft.com/office/officeart/2008/layout/VerticalCurvedList"/>
    <dgm:cxn modelId="{4F8F72F3-F218-4BDF-B6D1-0F3EEA38CE47}" type="presParOf" srcId="{1A81F536-C2ED-4E9E-85ED-BE3510C61B53}" destId="{6E3CFE73-3B9E-4263-9C32-78E76A997D39}" srcOrd="0" destOrd="0" presId="urn:microsoft.com/office/officeart/2008/layout/VerticalCurvedList"/>
    <dgm:cxn modelId="{E36BF596-7BC1-455E-99A5-581A93AD64E7}" type="presParOf" srcId="{1A81F536-C2ED-4E9E-85ED-BE3510C61B53}" destId="{456EB3C1-DFA4-4CAE-857B-AEC3038EFF5A}" srcOrd="1" destOrd="0" presId="urn:microsoft.com/office/officeart/2008/layout/VerticalCurvedList"/>
    <dgm:cxn modelId="{85A6306C-985E-44C3-B4DA-BAB671410700}" type="presParOf" srcId="{1A81F536-C2ED-4E9E-85ED-BE3510C61B53}" destId="{19DA7AC1-D6C7-4A4D-8CE6-C260A2BD93E6}" srcOrd="2" destOrd="0" presId="urn:microsoft.com/office/officeart/2008/layout/VerticalCurvedList"/>
    <dgm:cxn modelId="{9E46C11C-6215-4E54-B70F-EB9558E21894}" type="presParOf" srcId="{1A81F536-C2ED-4E9E-85ED-BE3510C61B53}" destId="{392BB224-2556-4B27-8D41-A68CFC7D0FDB}" srcOrd="3" destOrd="0" presId="urn:microsoft.com/office/officeart/2008/layout/VerticalCurvedList"/>
    <dgm:cxn modelId="{9E9FD565-53F8-4C2E-A20E-099C16C3FD39}" type="presParOf" srcId="{ECDDCF7E-2024-4D4D-9A33-3C5459C7EE79}" destId="{A5E723F0-209F-41D2-A454-AA022FB341B2}" srcOrd="1" destOrd="0" presId="urn:microsoft.com/office/officeart/2008/layout/VerticalCurvedList"/>
    <dgm:cxn modelId="{2B6C70B4-BBBB-497A-AC5A-41A1492B698E}" type="presParOf" srcId="{ECDDCF7E-2024-4D4D-9A33-3C5459C7EE79}" destId="{20D5A382-5239-4048-A1D4-E9E9B6DDAF6A}" srcOrd="2" destOrd="0" presId="urn:microsoft.com/office/officeart/2008/layout/VerticalCurvedList"/>
    <dgm:cxn modelId="{06162888-574C-4669-A50C-5C45D4E555BA}" type="presParOf" srcId="{20D5A382-5239-4048-A1D4-E9E9B6DDAF6A}" destId="{2AC0BF8F-692B-43DE-8425-7E13E58FC020}" srcOrd="0" destOrd="0" presId="urn:microsoft.com/office/officeart/2008/layout/VerticalCurvedList"/>
    <dgm:cxn modelId="{6601213A-0167-4599-9C1E-96700F68ABFF}" type="presParOf" srcId="{ECDDCF7E-2024-4D4D-9A33-3C5459C7EE79}" destId="{944B4B05-1C55-435F-9C1B-57B5659AEA92}" srcOrd="3" destOrd="0" presId="urn:microsoft.com/office/officeart/2008/layout/VerticalCurvedList"/>
    <dgm:cxn modelId="{61DBECDE-9E71-4241-AF04-1120C73AF21A}" type="presParOf" srcId="{ECDDCF7E-2024-4D4D-9A33-3C5459C7EE79}" destId="{BC45E477-BF1F-4085-9943-754AE88AE088}" srcOrd="4" destOrd="0" presId="urn:microsoft.com/office/officeart/2008/layout/VerticalCurvedList"/>
    <dgm:cxn modelId="{BF991B81-1D0D-45FE-9382-92F35C944688}" type="presParOf" srcId="{BC45E477-BF1F-4085-9943-754AE88AE088}" destId="{10BF81CF-8284-4FC1-AFDE-267C5D36BB14}" srcOrd="0" destOrd="0" presId="urn:microsoft.com/office/officeart/2008/layout/VerticalCurvedList"/>
    <dgm:cxn modelId="{5CD530DD-12BE-4164-BDA7-29FE04CD60FA}" type="presParOf" srcId="{ECDDCF7E-2024-4D4D-9A33-3C5459C7EE79}" destId="{6A1EB7A7-4D35-4B63-92F3-F5D12961D6B9}" srcOrd="5" destOrd="0" presId="urn:microsoft.com/office/officeart/2008/layout/VerticalCurvedList"/>
    <dgm:cxn modelId="{9B3E9A6D-861C-4B58-A8CB-61CA19857B09}" type="presParOf" srcId="{ECDDCF7E-2024-4D4D-9A33-3C5459C7EE79}" destId="{F52CC54D-4E31-4970-B853-380F39A68795}" srcOrd="6" destOrd="0" presId="urn:microsoft.com/office/officeart/2008/layout/VerticalCurvedList"/>
    <dgm:cxn modelId="{277B1675-2E63-47E2-8C8E-77F78B7D9B53}" type="presParOf" srcId="{F52CC54D-4E31-4970-B853-380F39A68795}" destId="{6120FAF3-A16F-486D-B606-30BDDAF1086A}" srcOrd="0" destOrd="0" presId="urn:microsoft.com/office/officeart/2008/layout/VerticalCurvedList"/>
    <dgm:cxn modelId="{E4C8ADDE-8E12-4CBF-8B1E-A30CC88649FE}" type="presParOf" srcId="{ECDDCF7E-2024-4D4D-9A33-3C5459C7EE79}" destId="{1B0B14A1-1ED4-4983-80EC-3E9157BA7DC6}" srcOrd="7" destOrd="0" presId="urn:microsoft.com/office/officeart/2008/layout/VerticalCurvedList"/>
    <dgm:cxn modelId="{A22E8CFF-D72B-42EC-9B1F-5BEF5E1AF182}" type="presParOf" srcId="{ECDDCF7E-2024-4D4D-9A33-3C5459C7EE79}" destId="{146668FE-1D9B-4F3D-92B3-F969EA6EACC2}" srcOrd="8" destOrd="0" presId="urn:microsoft.com/office/officeart/2008/layout/VerticalCurvedList"/>
    <dgm:cxn modelId="{E9B51CE2-DBC3-4BDD-97BB-AE5AB1139C15}" type="presParOf" srcId="{146668FE-1D9B-4F3D-92B3-F969EA6EACC2}" destId="{F21C7099-7958-4DA2-9F63-67564D622CD6}" srcOrd="0" destOrd="0" presId="urn:microsoft.com/office/officeart/2008/layout/VerticalCurvedList"/>
    <dgm:cxn modelId="{C25C7C63-2571-4100-A8A3-2EFCE907DEBD}" type="presParOf" srcId="{ECDDCF7E-2024-4D4D-9A33-3C5459C7EE79}" destId="{58C67D62-B820-4CF4-8573-823B18884686}" srcOrd="9" destOrd="0" presId="urn:microsoft.com/office/officeart/2008/layout/VerticalCurvedList"/>
    <dgm:cxn modelId="{FED3E4CC-2852-47BD-8F3D-B7EA139E1476}" type="presParOf" srcId="{ECDDCF7E-2024-4D4D-9A33-3C5459C7EE79}" destId="{090D7A2B-7D0E-4EBC-BBC5-28031AB6A354}" srcOrd="10" destOrd="0" presId="urn:microsoft.com/office/officeart/2008/layout/VerticalCurvedList"/>
    <dgm:cxn modelId="{7B252B5C-9940-4E9D-9ED4-8D3A291CB927}" type="presParOf" srcId="{090D7A2B-7D0E-4EBC-BBC5-28031AB6A354}" destId="{8735A43F-3F0A-4B6D-B78D-74C950476722}" srcOrd="0" destOrd="0" presId="urn:microsoft.com/office/officeart/2008/layout/VerticalCurvedList"/>
    <dgm:cxn modelId="{6B92C652-B0F2-4239-92F2-321392DE3198}" type="presParOf" srcId="{ECDDCF7E-2024-4D4D-9A33-3C5459C7EE79}" destId="{5F8ADAF0-831C-4E0F-87D0-07D82C19071D}" srcOrd="11" destOrd="0" presId="urn:microsoft.com/office/officeart/2008/layout/VerticalCurvedList"/>
    <dgm:cxn modelId="{F18EB135-725D-4B01-8D1D-F26557B4BA86}" type="presParOf" srcId="{ECDDCF7E-2024-4D4D-9A33-3C5459C7EE79}" destId="{E1B3FAA7-4212-40E6-883D-0C31B6BA460E}" srcOrd="12" destOrd="0" presId="urn:microsoft.com/office/officeart/2008/layout/VerticalCurvedList"/>
    <dgm:cxn modelId="{BD38AA57-61B6-4B4A-A2C6-EC74AD25A4BA}" type="presParOf" srcId="{E1B3FAA7-4212-40E6-883D-0C31B6BA460E}" destId="{E6D4095D-6A32-47DD-A44F-801C90E12FB5}" srcOrd="0" destOrd="0" presId="urn:microsoft.com/office/officeart/2008/layout/VerticalCurvedList"/>
    <dgm:cxn modelId="{FF602408-28FF-4424-87B2-CC939DD31BF9}" type="presParOf" srcId="{ECDDCF7E-2024-4D4D-9A33-3C5459C7EE79}" destId="{1606357A-7D72-423C-B682-0F7A84D577FA}" srcOrd="13" destOrd="0" presId="urn:microsoft.com/office/officeart/2008/layout/VerticalCurvedList"/>
    <dgm:cxn modelId="{BFEC661C-1774-4562-8C80-F5163F43A0B9}" type="presParOf" srcId="{ECDDCF7E-2024-4D4D-9A33-3C5459C7EE79}" destId="{C23EF67F-007D-4A30-898E-00A172B071B2}" srcOrd="14" destOrd="0" presId="urn:microsoft.com/office/officeart/2008/layout/VerticalCurvedList"/>
    <dgm:cxn modelId="{336875AF-102A-4FBD-966E-D6D8BC4BB632}" type="presParOf" srcId="{C23EF67F-007D-4A30-898E-00A172B071B2}" destId="{596BEA26-8FBC-4007-8F8A-E4979A50B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3C1-DFA4-4CAE-857B-AEC3038EFF5A}">
      <dsp:nvSpPr>
        <dsp:cNvPr id="0" name=""/>
        <dsp:cNvSpPr/>
      </dsp:nvSpPr>
      <dsp:spPr>
        <a:xfrm>
          <a:off x="-5889352" y="-940736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8575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723F0-209F-41D2-A454-AA022FB341B2}">
      <dsp:nvSpPr>
        <dsp:cNvPr id="0" name=""/>
        <dsp:cNvSpPr/>
      </dsp:nvSpPr>
      <dsp:spPr>
        <a:xfrm>
          <a:off x="304698" y="206756"/>
          <a:ext cx="7066353" cy="47117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Проведение педагогического совета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вопросу снижения документационной нагрузки педагогических работников ОО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698" y="206756"/>
        <a:ext cx="7066353" cy="471174"/>
      </dsp:txXfrm>
    </dsp:sp>
    <dsp:sp modelId="{2AC0BF8F-692B-43DE-8425-7E13E58FC020}">
      <dsp:nvSpPr>
        <dsp:cNvPr id="0" name=""/>
        <dsp:cNvSpPr/>
      </dsp:nvSpPr>
      <dsp:spPr>
        <a:xfrm>
          <a:off x="38325" y="14786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4B05-1C55-435F-9C1B-57B5659AEA92}">
      <dsp:nvSpPr>
        <dsp:cNvPr id="0" name=""/>
        <dsp:cNvSpPr/>
      </dsp:nvSpPr>
      <dsp:spPr>
        <a:xfrm>
          <a:off x="787413" y="768540"/>
          <a:ext cx="6583441" cy="590027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ЛНА,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связанных с трудовой деятельностью педагога и их актуализация;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актуализация и упорядочение перечня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внутренних отчётных документов и мониторингов, требующих привлечение педагогов</a:t>
          </a:r>
          <a:endParaRPr kumimoji="0" lang="ru-RU" sz="1300" b="0" i="0" u="none" strike="noStrike" kern="1200" cap="none" spc="0" normalizeH="0" baseline="0" dirty="0">
            <a:ln>
              <a:noFill/>
            </a:ln>
            <a:solidFill>
              <a:srgbClr val="333333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7413" y="768540"/>
        <a:ext cx="6583441" cy="590027"/>
      </dsp:txXfrm>
    </dsp:sp>
    <dsp:sp modelId="{10BF81CF-8284-4FC1-AFDE-267C5D36BB14}">
      <dsp:nvSpPr>
        <dsp:cNvPr id="0" name=""/>
        <dsp:cNvSpPr/>
      </dsp:nvSpPr>
      <dsp:spPr>
        <a:xfrm>
          <a:off x="499388" y="78250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EB7A7-4D35-4B63-92F3-F5D12961D6B9}">
      <dsp:nvSpPr>
        <dsp:cNvPr id="0" name=""/>
        <dsp:cNvSpPr/>
      </dsp:nvSpPr>
      <dsp:spPr>
        <a:xfrm>
          <a:off x="993324" y="1440161"/>
          <a:ext cx="6349616" cy="832032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</a:t>
          </a:r>
          <a:r>
            <a:rPr kumimoji="0" lang="ru-RU" sz="1300" b="1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изменений</a:t>
          </a:r>
          <a:r>
            <a:rPr kumimoji="0" lang="ru-RU" sz="1300" b="1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1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ЛНА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организации с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учётом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ФЗ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«Об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образовании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РФ»,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приказов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Минпросвещения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Минтруда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инструкции,</a:t>
          </a:r>
          <a:r>
            <a:rPr kumimoji="0" lang="ru-RU" sz="1300" b="1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должностные обязанности,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внутреннего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распорядка,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Положение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</a:t>
          </a:r>
          <a:r>
            <a:rPr kumimoji="0" lang="ru-RU" sz="1300" b="0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оплате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труда и</a:t>
          </a:r>
          <a:r>
            <a:rPr kumimoji="0" lang="ru-RU" sz="1300" b="0" i="0" u="none" strike="noStrike" kern="1200" cap="none" spc="4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др.)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324" y="1440161"/>
        <a:ext cx="6349616" cy="832032"/>
      </dsp:txXfrm>
    </dsp:sp>
    <dsp:sp modelId="{6120FAF3-A16F-486D-B606-30BDDAF1086A}">
      <dsp:nvSpPr>
        <dsp:cNvPr id="0" name=""/>
        <dsp:cNvSpPr/>
      </dsp:nvSpPr>
      <dsp:spPr>
        <a:xfrm>
          <a:off x="698840" y="156169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14A1-1ED4-4983-80EC-3E9157BA7DC6}">
      <dsp:nvSpPr>
        <dsp:cNvPr id="0" name=""/>
        <dsp:cNvSpPr/>
      </dsp:nvSpPr>
      <dsp:spPr>
        <a:xfrm>
          <a:off x="941636" y="2376262"/>
          <a:ext cx="6398512" cy="68095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Замещение документов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оформляемых на бумажном носителе, на электронную форму; и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сключение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дублирования</a:t>
          </a:r>
          <a:r>
            <a:rPr kumimoji="0" lang="ru-RU" sz="1300" b="1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электронном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бумажном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носителе</a:t>
          </a:r>
        </a:p>
      </dsp:txBody>
      <dsp:txXfrm>
        <a:off x="941636" y="2376262"/>
        <a:ext cx="6398512" cy="680955"/>
      </dsp:txXfrm>
    </dsp:sp>
    <dsp:sp modelId="{F21C7099-7958-4DA2-9F63-67564D622CD6}">
      <dsp:nvSpPr>
        <dsp:cNvPr id="0" name=""/>
        <dsp:cNvSpPr/>
      </dsp:nvSpPr>
      <dsp:spPr>
        <a:xfrm>
          <a:off x="787421" y="2345553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7D62-B820-4CF4-8573-823B18884686}">
      <dsp:nvSpPr>
        <dsp:cNvPr id="0" name=""/>
        <dsp:cNvSpPr/>
      </dsp:nvSpPr>
      <dsp:spPr>
        <a:xfrm>
          <a:off x="1003420" y="3168351"/>
          <a:ext cx="6349616" cy="367544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1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1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сбора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отчётных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</a:t>
          </a:r>
          <a:r>
            <a:rPr kumimoji="0" lang="ru-RU" sz="1300" b="0" i="0" u="none" strike="noStrike" kern="1200" cap="none" spc="-1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данных мониторингов</a:t>
          </a:r>
        </a:p>
      </dsp:txBody>
      <dsp:txXfrm>
        <a:off x="1003420" y="3168351"/>
        <a:ext cx="6349616" cy="367544"/>
      </dsp:txXfrm>
    </dsp:sp>
    <dsp:sp modelId="{8735A43F-3F0A-4B6D-B78D-74C950476722}">
      <dsp:nvSpPr>
        <dsp:cNvPr id="0" name=""/>
        <dsp:cNvSpPr/>
      </dsp:nvSpPr>
      <dsp:spPr>
        <a:xfrm>
          <a:off x="643401" y="3024335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DAF0-831C-4E0F-87D0-07D82C19071D}">
      <dsp:nvSpPr>
        <dsp:cNvPr id="0" name=""/>
        <dsp:cNvSpPr/>
      </dsp:nvSpPr>
      <dsp:spPr>
        <a:xfrm>
          <a:off x="787216" y="3672408"/>
          <a:ext cx="6583836" cy="523399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незапланированных поручений и обязанностей, не связанных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ct val="97222"/>
            <a:buFontTx/>
            <a:buNone/>
          </a:pP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 непосредственным решением педагогических задач</a:t>
          </a:r>
        </a:p>
      </dsp:txBody>
      <dsp:txXfrm>
        <a:off x="787216" y="3672408"/>
        <a:ext cx="6583836" cy="523399"/>
      </dsp:txXfrm>
    </dsp:sp>
    <dsp:sp modelId="{E6D4095D-6A32-47DD-A44F-801C90E12FB5}">
      <dsp:nvSpPr>
        <dsp:cNvPr id="0" name=""/>
        <dsp:cNvSpPr/>
      </dsp:nvSpPr>
      <dsp:spPr>
        <a:xfrm>
          <a:off x="427381" y="3672408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357A-7D72-423C-B682-0F7A84D577FA}">
      <dsp:nvSpPr>
        <dsp:cNvPr id="0" name=""/>
        <dsp:cNvSpPr/>
      </dsp:nvSpPr>
      <dsp:spPr>
        <a:xfrm>
          <a:off x="353279" y="4303209"/>
          <a:ext cx="7010131" cy="836885"/>
        </a:xfrm>
        <a:prstGeom prst="rect">
          <a:avLst/>
        </a:prstGeom>
        <a:solidFill>
          <a:srgbClr val="F8DED3"/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Правовое</a:t>
          </a:r>
          <a:r>
            <a:rPr kumimoji="0" lang="ru-RU" sz="1300" b="1" i="0" u="none" strike="noStrike" kern="1200" cap="none" spc="-8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просвещение</a:t>
          </a:r>
          <a:r>
            <a:rPr kumimoji="0" lang="ru-RU" sz="1300" b="1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посредством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размещения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правовой</a:t>
          </a:r>
          <a:r>
            <a:rPr kumimoji="0" lang="ru-RU" sz="1300" b="0" i="0" u="none" strike="noStrike" kern="1200" cap="none" spc="-5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информации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открытых</a:t>
          </a:r>
          <a:r>
            <a:rPr kumimoji="0" lang="ru-RU" sz="1300" b="0" i="0" u="none" strike="noStrike" kern="1200" cap="none" spc="-7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общедоступных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4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ресурсах</a:t>
          </a:r>
          <a:r>
            <a:rPr kumimoji="0" lang="ru-RU" sz="1300" b="0" i="0" u="none" strike="noStrike" kern="1200" cap="none" spc="-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ОО</a:t>
          </a:r>
          <a:r>
            <a:rPr kumimoji="0" lang="ru-RU" sz="1300" b="0" i="0" u="none" strike="noStrike" kern="1200" cap="none" spc="-2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индивидуальных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консультаций,</a:t>
          </a:r>
          <a:r>
            <a:rPr kumimoji="0" lang="ru-RU" sz="1300" b="0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опросов; п</a:t>
          </a:r>
          <a:r>
            <a:rPr kumimoji="0" lang="ru-RU" sz="1300" b="1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овышение</a:t>
          </a:r>
          <a:r>
            <a:rPr kumimoji="0" lang="ru-RU" sz="1300" b="1" i="0" u="none" strike="noStrike" kern="1200" cap="none" spc="-6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квалификации</a:t>
          </a:r>
          <a:r>
            <a:rPr kumimoji="0" lang="ru-RU" sz="1300" b="1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области</a:t>
          </a:r>
          <a:r>
            <a:rPr kumimoji="0" lang="ru-RU" sz="1300" b="0" i="0" u="none" strike="noStrike" kern="1200" cap="none" spc="-8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применения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информационных</a:t>
          </a:r>
          <a:r>
            <a:rPr kumimoji="0" lang="ru-RU" sz="1300" b="0" i="0" u="none" strike="noStrike" kern="1200" cap="none" spc="-7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технологий</a:t>
          </a:r>
          <a:r>
            <a:rPr kumimoji="0" lang="ru-RU" sz="1300" b="0" i="0" u="none" strike="noStrike" kern="1200" cap="none" spc="-6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2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оформления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содержания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5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результатов</a:t>
          </a:r>
          <a:r>
            <a: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3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педагогической</a:t>
          </a:r>
          <a:r>
            <a:rPr kumimoji="0" lang="ru-RU" sz="1300" b="0" i="0" u="none" strike="noStrike" kern="1200" cap="none" spc="-4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kumimoji="0" lang="ru-RU" sz="1300" b="0" i="0" u="none" strike="noStrike" kern="1200" cap="none" spc="-1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деятельности</a:t>
          </a:r>
          <a:endParaRPr kumimoji="0" lang="ru-RU" sz="1300" b="0" i="0" u="none" strike="noStrike" kern="1200" cap="none" spc="-1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3279" y="4303209"/>
        <a:ext cx="7010131" cy="836885"/>
      </dsp:txXfrm>
    </dsp:sp>
    <dsp:sp modelId="{596BEA26-8FBC-4007-8F8A-E4979A50B903}">
      <dsp:nvSpPr>
        <dsp:cNvPr id="0" name=""/>
        <dsp:cNvSpPr/>
      </dsp:nvSpPr>
      <dsp:spPr>
        <a:xfrm>
          <a:off x="38325" y="4389880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Снижение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педагогических работников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ПРОФЕССИОНАЛЬНЫХ ОБРАЗОВАТЕЛЬНЫХ Организаций: НОВЫЕ ОБЯЗАТЕЛЬНЫЕ ТРЕБОВАНИЯ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663E4-2D9F-8D80-B57B-02F8C48B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12C7B12-9A42-978B-7595-E1A3C5048711}"/>
              </a:ext>
            </a:extLst>
          </p:cNvPr>
          <p:cNvSpPr txBox="1"/>
          <p:nvPr/>
        </p:nvSpPr>
        <p:spPr>
          <a:xfrm>
            <a:off x="1115617" y="176530"/>
            <a:ext cx="68407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ПРИОРИТЕТНЫЕ ЗАДАЧИ </a:t>
            </a:r>
            <a:endParaRPr lang="ru-RU" sz="2400" b="1" cap="all" spc="-8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sz="24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2025/2026 учебный год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1FBB2D-3E7A-CA21-8EF9-4C23B17F3992}"/>
              </a:ext>
            </a:extLst>
          </p:cNvPr>
          <p:cNvSpPr/>
          <p:nvPr/>
        </p:nvSpPr>
        <p:spPr>
          <a:xfrm>
            <a:off x="4824027" y="1700808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новых норм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869E9D-8EA0-642F-FE6E-C692A4234646}"/>
              </a:ext>
            </a:extLst>
          </p:cNvPr>
          <p:cNvSpPr/>
          <p:nvPr/>
        </p:nvSpPr>
        <p:spPr>
          <a:xfrm>
            <a:off x="1187624" y="1700808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7CDFCF5-4BF2-B152-7344-9FE477F27910}"/>
              </a:ext>
            </a:extLst>
          </p:cNvPr>
          <p:cNvSpPr/>
          <p:nvPr/>
        </p:nvSpPr>
        <p:spPr>
          <a:xfrm>
            <a:off x="1187624" y="4005064"/>
            <a:ext cx="3348373" cy="208823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соответствие всех НПА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E369B1-16A6-2990-B74B-EB19D79EAE60}"/>
              </a:ext>
            </a:extLst>
          </p:cNvPr>
          <p:cNvSpPr/>
          <p:nvPr/>
        </p:nvSpPr>
        <p:spPr>
          <a:xfrm>
            <a:off x="4835631" y="4005064"/>
            <a:ext cx="3348373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04007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58C18-3DD0-609F-D468-793A243E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87130-1244-F729-77A4-A8B0C3FE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0768"/>
            <a:ext cx="8784976" cy="5103223"/>
          </a:xfrm>
          <a:prstGeom prst="rect">
            <a:avLst/>
          </a:prstGeom>
          <a:gradFill>
            <a:gsLst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B2B9902-542F-8EAD-2EF5-28D142E4C266}"/>
              </a:ext>
            </a:extLst>
          </p:cNvPr>
          <p:cNvSpPr txBox="1">
            <a:spLocks/>
          </p:cNvSpPr>
          <p:nvPr/>
        </p:nvSpPr>
        <p:spPr>
          <a:xfrm>
            <a:off x="1187624" y="189940"/>
            <a:ext cx="751505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СКРЫТЫЕ МЕХАНИЗМЫ, ПРЕПЯТСТВУЮЩИЕ СНИЖЕНИЮ БЮРОКРАТИЧЕСКОЙ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135095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1400683" y="97917"/>
            <a:ext cx="6771717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4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В ОО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E827A22-8E2E-E120-4B82-0FC0AD326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095107"/>
              </p:ext>
            </p:extLst>
          </p:nvPr>
        </p:nvGraphicFramePr>
        <p:xfrm>
          <a:off x="1017388" y="1052736"/>
          <a:ext cx="74430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19F4-52AE-3FAD-1B54-7720309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563AC1-88C8-4830-8E7E-387AE9D3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CB54238-0CE5-7A77-F8AD-FD0FE4975CBD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7200801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ПОРУЧЕНИЕ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СНИЖЕНИЮ БЮРОКРАТИЧЕСКОЙ НАГРУЗКИ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cap="all" spc="-8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FB317A9-F55F-15E1-21C3-20619B29F66B}"/>
              </a:ext>
            </a:extLst>
          </p:cNvPr>
          <p:cNvSpPr txBox="1"/>
          <p:nvPr/>
        </p:nvSpPr>
        <p:spPr>
          <a:xfrm>
            <a:off x="202624" y="2445818"/>
            <a:ext cx="4945440" cy="32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685,</a:t>
            </a:r>
            <a:r>
              <a:rPr sz="1600" spc="-3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2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высшим</a:t>
            </a:r>
            <a:r>
              <a:rPr sz="1600" spc="-5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должностным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</a:t>
            </a:r>
            <a:r>
              <a:rPr sz="1600" spc="-1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10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114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выполнению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1600" spc="-3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sz="1600" spc="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части,</a:t>
            </a:r>
            <a:r>
              <a:rPr sz="1600" spc="-5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касающейся</a:t>
            </a:r>
            <a:r>
              <a:rPr sz="1600" spc="-6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</a:t>
            </a:r>
            <a:r>
              <a:rPr sz="1600" spc="-25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бюрократической</a:t>
            </a:r>
            <a:r>
              <a:rPr sz="1600" spc="-9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нагрузки</a:t>
            </a:r>
            <a:r>
              <a:rPr lang="ru-RU" sz="1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</a:t>
            </a:r>
            <a:r>
              <a:rPr sz="1600" spc="-4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высшие</a:t>
            </a:r>
            <a:r>
              <a:rPr sz="1600" spc="-6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spc="-10" dirty="0">
              <a:solidFill>
                <a:srgbClr val="010C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lang="ru-RU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ица</a:t>
            </a:r>
            <a:r>
              <a:rPr lang="en-US"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</a:t>
            </a:r>
            <a:r>
              <a:rPr sz="1600" spc="-8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</a:t>
            </a:r>
            <a:r>
              <a:rPr sz="1600" spc="-9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</a:t>
            </a:r>
            <a:r>
              <a:rPr sz="1600" spc="-8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исполнения:</a:t>
            </a:r>
            <a:r>
              <a:rPr sz="1600" spc="-75" dirty="0">
                <a:solidFill>
                  <a:srgbClr val="010C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sz="1600" b="1" spc="-11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sz="1600" b="1" spc="-9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</a:t>
            </a:r>
            <a:r>
              <a:rPr sz="1600" b="1" spc="-8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sz="1600" b="1" spc="-9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spc="-30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25B3963-2CF3-AB6E-444E-F63FF22C1E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2445818"/>
            <a:ext cx="5040560" cy="3287437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7E4FED6B-418C-C010-DF69-813FA55EECF9}"/>
              </a:ext>
            </a:extLst>
          </p:cNvPr>
          <p:cNvSpPr txBox="1"/>
          <p:nvPr/>
        </p:nvSpPr>
        <p:spPr>
          <a:xfrm>
            <a:off x="251520" y="1408795"/>
            <a:ext cx="6480720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Поручение 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Президента Российской Федерации </a:t>
            </a:r>
          </a:p>
          <a:p>
            <a:pPr marL="12700">
              <a:spcBef>
                <a:spcPts val="100"/>
              </a:spcBef>
            </a:pP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.В. Путина по итогам заседания Совета при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kumimoji="0" lang="ru-RU" sz="165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образованию, прошедшего 6 февраля 2025 года</a:t>
            </a: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0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B45D7A-230C-B5BB-D2CE-C91B22D7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D4D33CA-D755-4658-E6D2-964A09CC8D36}"/>
              </a:ext>
            </a:extLst>
          </p:cNvPr>
          <p:cNvSpPr txBox="1">
            <a:spLocks/>
          </p:cNvSpPr>
          <p:nvPr/>
        </p:nvSpPr>
        <p:spPr>
          <a:xfrm>
            <a:off x="611560" y="188640"/>
            <a:ext cx="7488832" cy="412036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1594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ПРАВИТЕЛЬСТВА РОССИЙСКОЙ ФЕДЕРАЦИИ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7927C6AE-477C-E37B-14D6-02CD7E43E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557668"/>
            <a:ext cx="5400601" cy="3404568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96C930F-04A8-41A4-ACCE-9D5B63D49E17}"/>
              </a:ext>
            </a:extLst>
          </p:cNvPr>
          <p:cNvSpPr txBox="1"/>
          <p:nvPr/>
        </p:nvSpPr>
        <p:spPr>
          <a:xfrm>
            <a:off x="6156176" y="1557668"/>
            <a:ext cx="2736304" cy="467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Правительства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lang="ru-RU"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30.03.2023</a:t>
            </a:r>
            <a:endParaRPr lang="ru-RU"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ММ-П8-4473</a:t>
            </a:r>
          </a:p>
          <a:p>
            <a:pPr marL="12700" marR="337185" algn="just">
              <a:spcBef>
                <a:spcPts val="2880"/>
              </a:spcBef>
            </a:pPr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Аппарата Правительства Российской Федерации от 05.10.2023</a:t>
            </a:r>
          </a:p>
          <a:p>
            <a:pPr marL="12700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650887-П8</a:t>
            </a:r>
          </a:p>
          <a:p>
            <a:pPr algn="just">
              <a:spcBef>
                <a:spcPts val="1614"/>
              </a:spcBef>
            </a:pPr>
            <a:endParaRPr sz="165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/>
            <a:r>
              <a:rPr sz="165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образования в Российской Федерации до 2036 года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19DEC3-E519-789A-89F7-349D54260CAC}"/>
              </a:ext>
            </a:extLst>
          </p:cNvPr>
          <p:cNvSpPr/>
          <p:nvPr/>
        </p:nvSpPr>
        <p:spPr>
          <a:xfrm>
            <a:off x="542335" y="5348248"/>
            <a:ext cx="5400601" cy="7198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бюрократической нагрузки</a:t>
            </a:r>
          </a:p>
          <a:p>
            <a:pPr marL="61594" lvl="0" algn="ctr">
              <a:spcBef>
                <a:spcPts val="100"/>
              </a:spcBef>
              <a:defRPr/>
            </a:pPr>
            <a:r>
              <a:rPr lang="ru-RU" b="1" kern="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уровнях образования</a:t>
            </a:r>
            <a:endParaRPr lang="ru-RU" b="1" kern="0" spc="-10" dirty="0">
              <a:solidFill>
                <a:srgbClr val="423C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B5CC41-2600-5ED4-70E1-F4BC011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4A624D0-0FE2-AF37-384F-9AC86E5BDE8E}"/>
              </a:ext>
            </a:extLst>
          </p:cNvPr>
          <p:cNvSpPr txBox="1">
            <a:spLocks/>
          </p:cNvSpPr>
          <p:nvPr/>
        </p:nvSpPr>
        <p:spPr>
          <a:xfrm>
            <a:off x="323528" y="223519"/>
            <a:ext cx="827643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НОРМЫ 273-ФЗ вступили в силу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марта 2025 Года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68E2F9F4-5940-AB08-4358-7BA70CEB483A}"/>
              </a:ext>
            </a:extLst>
          </p:cNvPr>
          <p:cNvGrpSpPr/>
          <p:nvPr/>
        </p:nvGrpSpPr>
        <p:grpSpPr>
          <a:xfrm>
            <a:off x="5436096" y="1087294"/>
            <a:ext cx="3351697" cy="5294034"/>
            <a:chOff x="8193023" y="1746503"/>
            <a:chExt cx="6387465" cy="861377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35E2B0C-3EAE-2E28-D675-24225AB980F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C614914-E033-A6D7-B74E-D2B93B74A9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7D88EB-6075-5D39-7502-82F5BA880E45}"/>
              </a:ext>
            </a:extLst>
          </p:cNvPr>
          <p:cNvSpPr/>
          <p:nvPr/>
        </p:nvSpPr>
        <p:spPr>
          <a:xfrm>
            <a:off x="423119" y="1533717"/>
            <a:ext cx="4959656" cy="80268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1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kumimoji="0" lang="ru-RU" sz="1600" b="1" i="0" u="none" strike="noStrike" kern="0" cap="none" spc="-5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kumimoji="0" lang="ru-RU" sz="1600" b="1" i="0" u="none" strike="noStrike" kern="0" cap="none" spc="-8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kumimoji="0" lang="ru-RU" sz="1600" b="1" i="0" u="none" strike="noStrike" kern="0" cap="none" spc="-7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kumimoji="0" lang="ru-RU" sz="1600" b="1" i="0" u="none" strike="noStrike" kern="0" cap="none" spc="-9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kumimoji="0" lang="ru-RU" sz="1600" b="1" i="0" u="none" strike="noStrike" kern="0" cap="none" spc="-6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kumimoji="0" lang="ru-RU" sz="1600" b="1" i="0" u="none" strike="noStrike" kern="0" cap="none" spc="-4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(ч. 6.1 ст. 47 ФЗ-273)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7778F9A-F764-B19D-29CC-340F4D871310}"/>
              </a:ext>
            </a:extLst>
          </p:cNvPr>
          <p:cNvSpPr/>
          <p:nvPr/>
        </p:nvSpPr>
        <p:spPr>
          <a:xfrm>
            <a:off x="400762" y="2913406"/>
            <a:ext cx="4959656" cy="8026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Запрещено запрашивать документы</a:t>
            </a:r>
          </a:p>
          <a:p>
            <a:pPr marL="90805" marR="8947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пределами утвержденного ФОИВ перечня (ч. 6.2 ст. 47 ФЗ-273)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AEF3BB-EFD5-8C06-B13A-2CD74992BC9B}"/>
              </a:ext>
            </a:extLst>
          </p:cNvPr>
          <p:cNvSpPr/>
          <p:nvPr/>
        </p:nvSpPr>
        <p:spPr>
          <a:xfrm>
            <a:off x="398294" y="4365104"/>
            <a:ext cx="4959656" cy="1308553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Образовательным организациям разрешено не отвечать на запросы, не имеющие оснований предусмотренных законодательством РФ</a:t>
            </a:r>
          </a:p>
          <a:p>
            <a:pPr marR="894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(ч. 4 ст. 29 ФЗ-273)</a:t>
            </a:r>
          </a:p>
        </p:txBody>
      </p:sp>
    </p:spTree>
    <p:extLst>
      <p:ext uri="{BB962C8B-B14F-4D97-AF65-F5344CB8AC3E}">
        <p14:creationId xmlns:p14="http://schemas.microsoft.com/office/powerpoint/2010/main" val="37159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87226-1950-E837-99C1-3EC1AF50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718"/>
            <a:ext cx="7992888" cy="111604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000"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ПОДЗАКОННЫЕ 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1EC94C-5D05-4B53-9359-F4DD6F41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7AB70F9-B38C-45BF-F18E-36C955D2E1E4}"/>
              </a:ext>
            </a:extLst>
          </p:cNvPr>
          <p:cNvGrpSpPr/>
          <p:nvPr/>
        </p:nvGrpSpPr>
        <p:grpSpPr>
          <a:xfrm>
            <a:off x="467544" y="1630011"/>
            <a:ext cx="4028433" cy="5250546"/>
            <a:chOff x="1635266" y="3433563"/>
            <a:chExt cx="5103854" cy="7043944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09F9B68C-49D3-F012-041E-58C9504C9A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8524374-3AE4-6C65-4F54-200967B74C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436" y="3623768"/>
              <a:ext cx="4589019" cy="6528434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8C83DFB-AEF9-F4C3-8FE5-32AE1FBE2E04}"/>
                </a:ext>
              </a:extLst>
            </p:cNvPr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BD0E0DCF-C889-1EF9-75EE-5E02303FA5EE}"/>
              </a:ext>
            </a:extLst>
          </p:cNvPr>
          <p:cNvGrpSpPr/>
          <p:nvPr/>
        </p:nvGrpSpPr>
        <p:grpSpPr>
          <a:xfrm>
            <a:off x="4684497" y="1687646"/>
            <a:ext cx="4178598" cy="5229114"/>
            <a:chOff x="8494760" y="3433563"/>
            <a:chExt cx="5215255" cy="7044055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8E5EEB9-711C-9E5C-51C0-2E4E696234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85EF7F02-CB68-64CA-0C09-BB1F10F6D4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</p:spPr>
        </p:pic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3B4214D6-2ABD-5569-2915-E78DE16DD425}"/>
              </a:ext>
            </a:extLst>
          </p:cNvPr>
          <p:cNvSpPr txBox="1"/>
          <p:nvPr/>
        </p:nvSpPr>
        <p:spPr>
          <a:xfrm>
            <a:off x="550041" y="1124744"/>
            <a:ext cx="366191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1600" b="1" kern="0" spc="-7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1600" b="1" kern="0" spc="-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kern="0" spc="-6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1600" b="1" kern="0" spc="-4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600" b="1" kern="0" spc="-7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4F18CFF-4E03-31C8-A0F9-F8BAECF6605F}"/>
              </a:ext>
            </a:extLst>
          </p:cNvPr>
          <p:cNvSpPr txBox="1"/>
          <p:nvPr/>
        </p:nvSpPr>
        <p:spPr>
          <a:xfrm>
            <a:off x="4648025" y="980728"/>
            <a:ext cx="4316462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spcBef>
                <a:spcPts val="100"/>
              </a:spcBef>
            </a:pP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85" marR="5080" indent="-7620" algn="ctr">
              <a:spcBef>
                <a:spcPts val="100"/>
              </a:spcBef>
            </a:pPr>
            <a:r>
              <a:rPr lang="ru-RU" sz="1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по дошкольному образованию)</a:t>
            </a:r>
          </a:p>
        </p:txBody>
      </p:sp>
    </p:spTree>
    <p:extLst>
      <p:ext uri="{BB962C8B-B14F-4D97-AF65-F5344CB8AC3E}">
        <p14:creationId xmlns:p14="http://schemas.microsoft.com/office/powerpoint/2010/main" val="15512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064B137-71FB-A79B-BC44-A6D88C0B4C3D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CA4FC3-9C26-767B-DC16-F3FB5489B546}"/>
              </a:ext>
            </a:extLst>
          </p:cNvPr>
          <p:cNvSpPr/>
          <p:nvPr/>
        </p:nvSpPr>
        <p:spPr>
          <a:xfrm>
            <a:off x="616946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Экзаменационная/ зачетная ведомости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(для куратора)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(по запросу, для куратора)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3B11F2-6B47-1152-4E68-674BCCDC815D}"/>
              </a:ext>
            </a:extLst>
          </p:cNvPr>
          <p:cNvSpPr/>
          <p:nvPr/>
        </p:nvSpPr>
        <p:spPr>
          <a:xfrm>
            <a:off x="46754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посещаемости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C6C0E3-4017-8E1C-D95B-2D02DE73278C}"/>
              </a:ext>
            </a:extLst>
          </p:cNvPr>
          <p:cNvSpPr/>
          <p:nvPr/>
        </p:nvSpPr>
        <p:spPr>
          <a:xfrm>
            <a:off x="3305395" y="948595"/>
            <a:ext cx="2533210" cy="4336001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indent="-856615" algn="ctr">
              <a:spcBef>
                <a:spcPts val="5"/>
              </a:spcBef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внеурочной деятельности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по запросу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A17E42-DE59-9950-4A77-68E2A34E46CD}"/>
              </a:ext>
            </a:extLst>
          </p:cNvPr>
          <p:cNvSpPr/>
          <p:nvPr/>
        </p:nvSpPr>
        <p:spPr>
          <a:xfrm>
            <a:off x="1763688" y="5517232"/>
            <a:ext cx="5760640" cy="10081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8C8B6-EEB4-CB78-D85C-8000C6F2F87F}"/>
              </a:ext>
            </a:extLst>
          </p:cNvPr>
          <p:cNvSpPr txBox="1"/>
          <p:nvPr/>
        </p:nvSpPr>
        <p:spPr>
          <a:xfrm>
            <a:off x="2019866" y="5675529"/>
            <a:ext cx="528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РЕАЛИЗАЦИИ ОБРАЗОВАТЕЛЬНОЙ ПРОГРАММЫ СПО</a:t>
            </a:r>
          </a:p>
        </p:txBody>
      </p:sp>
    </p:spTree>
    <p:extLst>
      <p:ext uri="{BB962C8B-B14F-4D97-AF65-F5344CB8AC3E}">
        <p14:creationId xmlns:p14="http://schemas.microsoft.com/office/powerpoint/2010/main" val="385707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021" y="1474426"/>
            <a:ext cx="4464496" cy="1296144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сервиса «Помощник Рособрнадзора»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Брянской области;</a:t>
            </a:r>
          </a:p>
          <a:p>
            <a:pPr marL="18000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педагогических работников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организаций, общеобразовательных организаций, профессиональных образовательных организаций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сервиса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«Помощник Рособрнадзора»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системе образования Брянской области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21">
            <a:extLst>
              <a:ext uri="{FF2B5EF4-FFF2-40B4-BE49-F238E27FC236}">
                <a16:creationId xmlns:a16="http://schemas.microsoft.com/office/drawing/2014/main" id="{4C70BE45-7382-5B72-3F82-68DD3CCDE8F4}"/>
              </a:ext>
            </a:extLst>
          </p:cNvPr>
          <p:cNvSpPr/>
          <p:nvPr/>
        </p:nvSpPr>
        <p:spPr>
          <a:xfrm>
            <a:off x="346928" y="2894404"/>
            <a:ext cx="4488966" cy="2088232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исходящих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департамента образования и науки Брянской области, органов местного самоуправления, осуществляющих управление в сфере образования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дошкольных образовательных организаций, общеобразовательных организаций, профессиональных образовательных организаций писем, запросов о проведении мониторингов, информационных материалов, документов </a:t>
            </a: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их обоснованности, соответствия законодательству об образовании в части снижения документационной нагрузки на педагогических работников и принятии мер в случае выявления избыточности запросов</a:t>
            </a:r>
          </a:p>
        </p:txBody>
      </p:sp>
      <p:sp>
        <p:nvSpPr>
          <p:cNvPr id="7" name="Скругленный прямоугольник 21">
            <a:extLst>
              <a:ext uri="{FF2B5EF4-FFF2-40B4-BE49-F238E27FC236}">
                <a16:creationId xmlns:a16="http://schemas.microsoft.com/office/drawing/2014/main" id="{4DC9E1C6-300C-F4FF-959A-5C5EC16E2A83}"/>
              </a:ext>
            </a:extLst>
          </p:cNvPr>
          <p:cNvSpPr/>
          <p:nvPr/>
        </p:nvSpPr>
        <p:spPr>
          <a:xfrm>
            <a:off x="301064" y="5106471"/>
            <a:ext cx="4446891" cy="1619450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 algn="ctr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федерального государственного контроля (надзора) в сфере образования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и профилактических мероприятий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направленных на соблюдение контролируемыми лицами допустимой документационной нагрузки на педагогических работников </a:t>
            </a:r>
          </a:p>
          <a:p>
            <a:pPr algn="ctr"/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id="{72C92453-63EA-A9FE-D941-DC17C0D609EE}"/>
              </a:ext>
            </a:extLst>
          </p:cNvPr>
          <p:cNvSpPr/>
          <p:nvPr/>
        </p:nvSpPr>
        <p:spPr>
          <a:xfrm>
            <a:off x="4970358" y="1458792"/>
            <a:ext cx="3881419" cy="134833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о нормах законодательства, регулирующих объем документарной нагрузки на педагогов посредством размещения информации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подразделе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бюрократической нагрузки»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http://newhq.b-edu.ru/deyatelnost/snizhenie-byurokraticheskoj-nagruzki/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Скругленный прямоугольник 21">
            <a:extLst>
              <a:ext uri="{FF2B5EF4-FFF2-40B4-BE49-F238E27FC236}">
                <a16:creationId xmlns:a16="http://schemas.microsoft.com/office/drawing/2014/main" id="{89CEF4B3-6107-032B-38CD-22D11679DB3D}"/>
              </a:ext>
            </a:extLst>
          </p:cNvPr>
          <p:cNvSpPr/>
          <p:nvPr/>
        </p:nvSpPr>
        <p:spPr>
          <a:xfrm>
            <a:off x="4970358" y="2866481"/>
            <a:ext cx="3869142" cy="720080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снижения бюрократической нагрузки на педагогических работников в курсовую подготовку управленческих и педагогических кадров, проводимую БИПКРО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Скругленный прямоугольник 21">
            <a:extLst>
              <a:ext uri="{FF2B5EF4-FFF2-40B4-BE49-F238E27FC236}">
                <a16:creationId xmlns:a16="http://schemas.microsoft.com/office/drawing/2014/main" id="{825B626B-9FE7-E94C-517B-A5A59D613D14}"/>
              </a:ext>
            </a:extLst>
          </p:cNvPr>
          <p:cNvSpPr/>
          <p:nvPr/>
        </p:nvSpPr>
        <p:spPr>
          <a:xfrm>
            <a:off x="4973793" y="3645916"/>
            <a:ext cx="3869142" cy="1013974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совещаний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 </a:t>
            </a:r>
          </a:p>
          <a:p>
            <a:pPr algn="ctr"/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руководителями органов местного самоуправления, осуществляющих управление в сфере образования,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организаций по вопросу снижения бюрократической нагрузки на педагогических работников 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 useBgFill="1">
        <p:nvSpPr>
          <p:cNvPr id="11" name="Скругленный прямоугольник 21">
            <a:extLst>
              <a:ext uri="{FF2B5EF4-FFF2-40B4-BE49-F238E27FC236}">
                <a16:creationId xmlns:a16="http://schemas.microsoft.com/office/drawing/2014/main" id="{121BEBBB-B757-8735-5249-8E8551A5CF3D}"/>
              </a:ext>
            </a:extLst>
          </p:cNvPr>
          <p:cNvSpPr/>
          <p:nvPr/>
        </p:nvSpPr>
        <p:spPr>
          <a:xfrm>
            <a:off x="4888364" y="4719245"/>
            <a:ext cx="3929295" cy="2012637"/>
          </a:xfrm>
          <a:prstGeom prst="round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«Горячей линии», канала ИС «</a:t>
            </a:r>
            <a:r>
              <a:rPr lang="ru-RU" sz="1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документационной нагрузки</a:t>
            </a:r>
          </a:p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информационных материалов, методических рекомендаций 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 образовательных организаций;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анализ опросов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 ЛНА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аналитических отчетов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проведенных мероприятий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9655DDD2-E1E1-A757-579A-621587F260F2}"/>
              </a:ext>
            </a:extLst>
          </p:cNvPr>
          <p:cNvSpPr txBox="1">
            <a:spLocks/>
          </p:cNvSpPr>
          <p:nvPr/>
        </p:nvSpPr>
        <p:spPr>
          <a:xfrm>
            <a:off x="619944" y="341040"/>
            <a:ext cx="8291513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F7A1237-BFC7-C618-5E7C-6AE8CD5B8791}"/>
              </a:ext>
            </a:extLst>
          </p:cNvPr>
          <p:cNvSpPr txBox="1"/>
          <p:nvPr/>
        </p:nvSpPr>
        <p:spPr>
          <a:xfrm>
            <a:off x="503548" y="545797"/>
            <a:ext cx="8339387" cy="931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spcBef>
                <a:spcPts val="100"/>
              </a:spcBef>
            </a:pPr>
            <a:endParaRPr lang="ru-RU" sz="6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920" algn="ctr">
              <a:spcBef>
                <a:spcPts val="100"/>
              </a:spcBef>
            </a:pPr>
            <a:r>
              <a:rPr 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48920" algn="ctr">
              <a:spcBef>
                <a:spcPts val="100"/>
              </a:spcBef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 снижению бюрократической нагрузки на педагогических работников образовательных организаций, расположенных на территории Брянской области, при реализации основных общеобразовательных программ, образовательных программ среднего профессионального образования в 2025 году</a:t>
            </a:r>
            <a:r>
              <a:rPr lang="ru-RU" sz="1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(утвержден приказом </a:t>
            </a:r>
            <a:r>
              <a:rPr lang="ru-RU" sz="1200" dirty="0" err="1">
                <a:latin typeface="Times New Roman" panose="02020603050405020304" pitchFamily="18" charset="0"/>
              </a:rPr>
              <a:t>ДОиН</a:t>
            </a:r>
            <a:r>
              <a:rPr lang="ru-RU" sz="1200" dirty="0">
                <a:latin typeface="Times New Roman" panose="02020603050405020304" pitchFamily="18" charset="0"/>
              </a:rPr>
              <a:t> от 20.02.2025 № 202)</a:t>
            </a:r>
            <a:endParaRPr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0E82E-8BC3-F90F-8CD0-3E96021E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9963A-E8C3-DCF4-2FFD-8052CDA4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организаций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141140-99C2-65F9-C6A9-96314E08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FD4B53C-D587-5C27-2529-AC33C775ACAF}"/>
              </a:ext>
            </a:extLst>
          </p:cNvPr>
          <p:cNvGraphicFramePr>
            <a:graphicFrameLocks/>
          </p:cNvGraphicFramePr>
          <p:nvPr/>
        </p:nvGraphicFramePr>
        <p:xfrm>
          <a:off x="94952" y="1268760"/>
          <a:ext cx="4230168" cy="25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DB5F8F8-0463-2E58-82DC-F39A7927E06D}"/>
              </a:ext>
            </a:extLst>
          </p:cNvPr>
          <p:cNvGraphicFramePr>
            <a:graphicFrameLocks/>
          </p:cNvGraphicFramePr>
          <p:nvPr/>
        </p:nvGraphicFramePr>
        <p:xfrm>
          <a:off x="4381515" y="1268760"/>
          <a:ext cx="4572000" cy="25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8C8043C-3663-9F7A-E546-01C5C121A1F1}"/>
              </a:ext>
            </a:extLst>
          </p:cNvPr>
          <p:cNvGraphicFramePr>
            <a:graphicFrameLocks/>
          </p:cNvGraphicFramePr>
          <p:nvPr/>
        </p:nvGraphicFramePr>
        <p:xfrm>
          <a:off x="3995936" y="3717032"/>
          <a:ext cx="4823273" cy="296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0B9FE07-6FEB-30A9-2438-84819E185406}"/>
              </a:ext>
            </a:extLst>
          </p:cNvPr>
          <p:cNvGraphicFramePr>
            <a:graphicFrameLocks/>
          </p:cNvGraphicFramePr>
          <p:nvPr/>
        </p:nvGraphicFramePr>
        <p:xfrm>
          <a:off x="0" y="39431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27A18B-F448-AC85-C784-47971AEF3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84655"/>
              </p:ext>
            </p:extLst>
          </p:nvPr>
        </p:nvGraphicFramePr>
        <p:xfrm>
          <a:off x="3945877" y="3900736"/>
          <a:ext cx="5085982" cy="280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497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4932A-E5D8-39FA-D5C5-8B49E66E2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48E60-6A2E-68CC-2301-CDE83984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39" y="116591"/>
            <a:ext cx="8363272" cy="90001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организаций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E12778-A6A7-517F-F739-C3F4587C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F0E1C8E-48CC-303A-992B-CEE925418AB3}"/>
              </a:ext>
            </a:extLst>
          </p:cNvPr>
          <p:cNvGraphicFramePr>
            <a:graphicFrameLocks/>
          </p:cNvGraphicFramePr>
          <p:nvPr/>
        </p:nvGraphicFramePr>
        <p:xfrm>
          <a:off x="107504" y="1272049"/>
          <a:ext cx="4752528" cy="280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CD6A0CA-C42B-3C50-3DF5-B1B9EEA60B50}"/>
              </a:ext>
            </a:extLst>
          </p:cNvPr>
          <p:cNvGraphicFramePr>
            <a:graphicFrameLocks/>
          </p:cNvGraphicFramePr>
          <p:nvPr/>
        </p:nvGraphicFramePr>
        <p:xfrm>
          <a:off x="107504" y="4005063"/>
          <a:ext cx="4627092" cy="270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4FCF300-3139-6282-E113-152DD60FF0C4}"/>
              </a:ext>
            </a:extLst>
          </p:cNvPr>
          <p:cNvGraphicFramePr>
            <a:graphicFrameLocks/>
          </p:cNvGraphicFramePr>
          <p:nvPr/>
        </p:nvGraphicFramePr>
        <p:xfrm>
          <a:off x="4429838" y="1304048"/>
          <a:ext cx="4534650" cy="280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277E922-A6E6-7AFD-97D6-F02DFEF27153}"/>
              </a:ext>
            </a:extLst>
          </p:cNvPr>
          <p:cNvGraphicFramePr>
            <a:graphicFrameLocks/>
          </p:cNvGraphicFramePr>
          <p:nvPr/>
        </p:nvGraphicFramePr>
        <p:xfrm>
          <a:off x="4572000" y="4142356"/>
          <a:ext cx="4534650" cy="266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977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9939</TotalTime>
  <Words>1003</Words>
  <Application>Microsoft Office PowerPoint</Application>
  <PresentationFormat>Экран (4:3)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Главная</vt:lpstr>
      <vt:lpstr>  Снижение бюрократической НАГРУЗКИ  на педагогических работников ПРОФЕССИОНАЛЬНЫХ ОБРАЗОВАТЕЛЬНЫХ Организаций: НОВЫЕ ОБЯЗАТЕЛЬНЫЕ ТРЕБОВАНИЯ</vt:lpstr>
      <vt:lpstr>Презентация PowerPoint</vt:lpstr>
      <vt:lpstr>Презентация PowerPoint</vt:lpstr>
      <vt:lpstr>Презентация PowerPoint</vt:lpstr>
      <vt:lpstr>ПОДЗАКОННЫЕ АКТЫ</vt:lpstr>
      <vt:lpstr>Презентация PowerPoint</vt:lpstr>
      <vt:lpstr>Презентация PowerPoint</vt:lpstr>
      <vt:lpstr>Результаты опроса по  снижению документационной нагрузки на педагогических работников  организаций спо в 2025 году</vt:lpstr>
      <vt:lpstr>Результаты опроса по  снижению документационной нагрузки на педагогических работников  организаций спо в 2025 году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Petrochenko_TV</cp:lastModifiedBy>
  <cp:revision>593</cp:revision>
  <cp:lastPrinted>2025-09-22T07:44:42Z</cp:lastPrinted>
  <dcterms:created xsi:type="dcterms:W3CDTF">2022-03-22T13:05:19Z</dcterms:created>
  <dcterms:modified xsi:type="dcterms:W3CDTF">2025-09-29T06:27:40Z</dcterms:modified>
</cp:coreProperties>
</file>